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320" r:id="rId3"/>
    <p:sldId id="323" r:id="rId4"/>
    <p:sldId id="321" r:id="rId5"/>
    <p:sldId id="313" r:id="rId6"/>
    <p:sldId id="317" r:id="rId7"/>
    <p:sldId id="318" r:id="rId8"/>
    <p:sldId id="322" r:id="rId9"/>
    <p:sldId id="293" r:id="rId10"/>
    <p:sldId id="32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7" autoAdjust="0"/>
    <p:restoredTop sz="94660"/>
  </p:normalViewPr>
  <p:slideViewPr>
    <p:cSldViewPr snapToGrid="0">
      <p:cViewPr>
        <p:scale>
          <a:sx n="300" d="100"/>
          <a:sy n="300" d="100"/>
        </p:scale>
        <p:origin x="-2946" y="-44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四角">
            <a:extLst>
              <a:ext uri="{FF2B5EF4-FFF2-40B4-BE49-F238E27FC236}">
                <a16:creationId xmlns:a16="http://schemas.microsoft.com/office/drawing/2014/main" id="{C362A4B0-CC4C-4F2A-8E67-93A5C28A1BB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11:30">
            <a:extLst>
              <a:ext uri="{FF2B5EF4-FFF2-40B4-BE49-F238E27FC236}">
                <a16:creationId xmlns:a16="http://schemas.microsoft.com/office/drawing/2014/main" id="{4A30134E-ACD7-40C8-8F8F-85694C68A0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050" y="1793663"/>
            <a:ext cx="792414" cy="1712834"/>
          </a:xfrm>
          <a:prstGeom prst="rect">
            <a:avLst/>
          </a:prstGeom>
        </p:spPr>
      </p:pic>
      <p:pic>
        <p:nvPicPr>
          <p:cNvPr id="16" name="30分">
            <a:extLst>
              <a:ext uri="{FF2B5EF4-FFF2-40B4-BE49-F238E27FC236}">
                <a16:creationId xmlns:a16="http://schemas.microsoft.com/office/drawing/2014/main" id="{AB0A2236-96E7-43B7-AF66-CF5AE3F53A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64" y="3041294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3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四角">
            <a:extLst>
              <a:ext uri="{FF2B5EF4-FFF2-40B4-BE49-F238E27FC236}">
                <a16:creationId xmlns:a16="http://schemas.microsoft.com/office/drawing/2014/main" id="{BDB7AFF4-53CC-4AF3-9820-50541F830F1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1:20">
            <a:extLst>
              <a:ext uri="{FF2B5EF4-FFF2-40B4-BE49-F238E27FC236}">
                <a16:creationId xmlns:a16="http://schemas.microsoft.com/office/drawing/2014/main" id="{36F91907-6260-4D5F-9964-99E81280A3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472" y="2096436"/>
            <a:ext cx="1273959" cy="1450728"/>
          </a:xfrm>
          <a:prstGeom prst="rect">
            <a:avLst/>
          </a:prstGeom>
        </p:spPr>
      </p:pic>
      <p:pic>
        <p:nvPicPr>
          <p:cNvPr id="17" name="20分">
            <a:extLst>
              <a:ext uri="{FF2B5EF4-FFF2-40B4-BE49-F238E27FC236}">
                <a16:creationId xmlns:a16="http://schemas.microsoft.com/office/drawing/2014/main" id="{7F7DA66F-26C5-42D1-8832-8FE94739B5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027" y="3041310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3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四角">
            <a:extLst>
              <a:ext uri="{FF2B5EF4-FFF2-40B4-BE49-F238E27FC236}">
                <a16:creationId xmlns:a16="http://schemas.microsoft.com/office/drawing/2014/main" id="{1A3BF2D4-CAFC-47EC-BDB4-57B84AC9B4F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12:00">
            <a:extLst>
              <a:ext uri="{FF2B5EF4-FFF2-40B4-BE49-F238E27FC236}">
                <a16:creationId xmlns:a16="http://schemas.microsoft.com/office/drawing/2014/main" id="{EE70F856-A114-463A-BA87-9DF7A1688C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911" y="1726194"/>
            <a:ext cx="560833" cy="1714177"/>
          </a:xfrm>
          <a:prstGeom prst="rect">
            <a:avLst/>
          </a:prstGeom>
        </p:spPr>
      </p:pic>
      <p:pic>
        <p:nvPicPr>
          <p:cNvPr id="16" name="0分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47967C39-86CF-4015-A4EB-4537777670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195" y="1032288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5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992FE33C-9CE9-45E0-BCB9-E6A4F29F49B1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5:45">
            <a:extLst>
              <a:ext uri="{FF2B5EF4-FFF2-40B4-BE49-F238E27FC236}">
                <a16:creationId xmlns:a16="http://schemas.microsoft.com/office/drawing/2014/main" id="{178D0EE4-B91F-4FB6-BE92-CC6100060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378" y="3386288"/>
            <a:ext cx="646123" cy="1737216"/>
          </a:xfrm>
          <a:prstGeom prst="rect">
            <a:avLst/>
          </a:prstGeom>
        </p:spPr>
      </p:pic>
      <p:pic>
        <p:nvPicPr>
          <p:cNvPr id="17" name="45分">
            <a:extLst>
              <a:ext uri="{FF2B5EF4-FFF2-40B4-BE49-F238E27FC236}">
                <a16:creationId xmlns:a16="http://schemas.microsoft.com/office/drawing/2014/main" id="{8B13D4C7-28CB-44EF-8071-FF65AF91A5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6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3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B7E01CB-0EC3-4DE6-B7E5-2308B9DA5EBF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5:15">
            <a:extLst>
              <a:ext uri="{FF2B5EF4-FFF2-40B4-BE49-F238E27FC236}">
                <a16:creationId xmlns:a16="http://schemas.microsoft.com/office/drawing/2014/main" id="{C76C85D9-14F0-4AD9-9A1A-C4C377549C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936" y="3338515"/>
            <a:ext cx="926515" cy="1664070"/>
          </a:xfrm>
          <a:prstGeom prst="rect">
            <a:avLst/>
          </a:prstGeom>
        </p:spPr>
      </p:pic>
      <p:pic>
        <p:nvPicPr>
          <p:cNvPr id="16" name="15分">
            <a:extLst>
              <a:ext uri="{FF2B5EF4-FFF2-40B4-BE49-F238E27FC236}">
                <a16:creationId xmlns:a16="http://schemas.microsoft.com/office/drawing/2014/main" id="{CE93036C-A782-45C1-87D4-175DD52143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8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49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C3735C2-A96A-4FE2-A71E-CE2E7169863A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7D8DEC8F-5CF7-4DF6-B186-57001411387B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DE87C4A-114D-4776-87C5-A6A7194362B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四角">
            <a:extLst>
              <a:ext uri="{FF2B5EF4-FFF2-40B4-BE49-F238E27FC236}">
                <a16:creationId xmlns:a16="http://schemas.microsoft.com/office/drawing/2014/main" id="{6C65143B-874E-4AB4-A4D5-7FC4E8080E3F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8:45">
            <a:extLst>
              <a:ext uri="{FF2B5EF4-FFF2-40B4-BE49-F238E27FC236}">
                <a16:creationId xmlns:a16="http://schemas.microsoft.com/office/drawing/2014/main" id="{DAEDD72B-7419-492F-9D21-5411CE3615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054" y="3218921"/>
            <a:ext cx="1737216" cy="646123"/>
          </a:xfrm>
          <a:prstGeom prst="rect">
            <a:avLst/>
          </a:prstGeom>
        </p:spPr>
      </p:pic>
      <p:pic>
        <p:nvPicPr>
          <p:cNvPr id="14" name="45分">
            <a:extLst>
              <a:ext uri="{FF2B5EF4-FFF2-40B4-BE49-F238E27FC236}">
                <a16:creationId xmlns:a16="http://schemas.microsoft.com/office/drawing/2014/main" id="{72BCA3B8-03FF-4E0B-9680-A32466BC0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6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63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928DC296-4792-4834-A12C-80CC833499DF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7:20">
            <a:extLst>
              <a:ext uri="{FF2B5EF4-FFF2-40B4-BE49-F238E27FC236}">
                <a16:creationId xmlns:a16="http://schemas.microsoft.com/office/drawing/2014/main" id="{22E8C15F-24A9-4757-90D4-75C25196EA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170" y="3309266"/>
            <a:ext cx="1273959" cy="1450728"/>
          </a:xfrm>
          <a:prstGeom prst="rect">
            <a:avLst/>
          </a:prstGeom>
        </p:spPr>
      </p:pic>
      <p:pic>
        <p:nvPicPr>
          <p:cNvPr id="16" name="20分">
            <a:extLst>
              <a:ext uri="{FF2B5EF4-FFF2-40B4-BE49-F238E27FC236}">
                <a16:creationId xmlns:a16="http://schemas.microsoft.com/office/drawing/2014/main" id="{68E0733F-A61A-4293-82A1-13E73F3476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027" y="3041310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55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8726525C-6B2E-4F47-A8E0-B3B05835112C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7:35">
            <a:extLst>
              <a:ext uri="{FF2B5EF4-FFF2-40B4-BE49-F238E27FC236}">
                <a16:creationId xmlns:a16="http://schemas.microsoft.com/office/drawing/2014/main" id="{A899199D-617F-4EA9-9BC6-69429E3483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290" y="3306328"/>
            <a:ext cx="1408060" cy="1322723"/>
          </a:xfrm>
          <a:prstGeom prst="rect">
            <a:avLst/>
          </a:prstGeom>
        </p:spPr>
      </p:pic>
      <p:pic>
        <p:nvPicPr>
          <p:cNvPr id="17" name="35分">
            <a:extLst>
              <a:ext uri="{FF2B5EF4-FFF2-40B4-BE49-F238E27FC236}">
                <a16:creationId xmlns:a16="http://schemas.microsoft.com/office/drawing/2014/main" id="{BF8D7AEB-578A-4970-A798-10D0337CC5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431" y="3039704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419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1E5D06-A7AE-49DA-ADAE-6646690AB3F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306DBBDB-B8D9-4312-A6A2-C11D47DB6ACA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A3D55D-C952-4F33-B544-2B497FEC14E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E5E98F4D-5C60-40DE-8878-D39FD3C944C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1:55">
            <a:extLst>
              <a:ext uri="{FF2B5EF4-FFF2-40B4-BE49-F238E27FC236}">
                <a16:creationId xmlns:a16="http://schemas.microsoft.com/office/drawing/2014/main" id="{CCEF30FF-A155-4384-BD3B-8090A1A0B4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903" y="2446836"/>
            <a:ext cx="1554351" cy="1121571"/>
          </a:xfrm>
          <a:prstGeom prst="rect">
            <a:avLst/>
          </a:prstGeom>
        </p:spPr>
      </p:pic>
      <p:pic>
        <p:nvPicPr>
          <p:cNvPr id="16" name="55分">
            <a:extLst>
              <a:ext uri="{FF2B5EF4-FFF2-40B4-BE49-F238E27FC236}">
                <a16:creationId xmlns:a16="http://schemas.microsoft.com/office/drawing/2014/main" id="{0D9BFE1C-90C8-42AB-AB96-A762397DF1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089" y="1339691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749E2EE-7157-4500-B650-DA5DAEEADE4D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E65B6660-B944-4E0E-B133-EBAE392DC81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1:00">
            <a:extLst>
              <a:ext uri="{FF2B5EF4-FFF2-40B4-BE49-F238E27FC236}">
                <a16:creationId xmlns:a16="http://schemas.microsoft.com/office/drawing/2014/main" id="{46FECA16-7B31-412F-B68A-46019F868C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357" y="1929432"/>
            <a:ext cx="1066712" cy="1590924"/>
          </a:xfrm>
          <a:prstGeom prst="rect">
            <a:avLst/>
          </a:prstGeom>
        </p:spPr>
      </p:pic>
      <p:pic>
        <p:nvPicPr>
          <p:cNvPr id="14" name="0分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850D23E-CDF2-41FA-914C-5E9C950051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195" y="1032288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60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n分前</dc:title>
  <dc:creator>森田 雄治</dc:creator>
  <cp:lastModifiedBy>colas@edu-c.local</cp:lastModifiedBy>
  <cp:revision>110</cp:revision>
  <dcterms:created xsi:type="dcterms:W3CDTF">2020-08-27T04:09:34Z</dcterms:created>
  <dcterms:modified xsi:type="dcterms:W3CDTF">2020-10-12T02:05:57Z</dcterms:modified>
</cp:coreProperties>
</file>