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9" r:id="rId2"/>
    <p:sldId id="320" r:id="rId3"/>
    <p:sldId id="323" r:id="rId4"/>
    <p:sldId id="321" r:id="rId5"/>
    <p:sldId id="313" r:id="rId6"/>
    <p:sldId id="317" r:id="rId7"/>
    <p:sldId id="318" r:id="rId8"/>
    <p:sldId id="322" r:id="rId9"/>
    <p:sldId id="293" r:id="rId10"/>
    <p:sldId id="325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0E9"/>
    <a:srgbClr val="FFFFFF"/>
    <a:srgbClr val="C30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57" autoAdjust="0"/>
    <p:restoredTop sz="94660"/>
  </p:normalViewPr>
  <p:slideViewPr>
    <p:cSldViewPr snapToGrid="0">
      <p:cViewPr>
        <p:scale>
          <a:sx n="300" d="100"/>
          <a:sy n="300" d="100"/>
        </p:scale>
        <p:origin x="-2946" y="-449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8E3BDA-AB21-448C-8822-29E77677F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B8E2533-2D0F-40D2-89D5-A8274EB336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DB0FFE-3141-46FA-A53A-0FD4215E7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BD75DF-7B2B-4237-B84D-EB2153148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03CC27-4991-4208-BF1B-7D5471FC2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78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04710E-20C5-4912-A448-4A8C0F5C5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C45C0DC-0C66-46E3-95BA-DFA81FCEA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BD596E-48B9-423C-AD72-640F18323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272AF6-66FF-418B-BA78-008FE5404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F20227-FEC6-484C-BF2E-CD074600E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5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6902700-7290-4504-BCE3-41208B44CF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FE18C1B-829E-4614-936A-008996DF74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5A7AE2-F635-4FDF-8C9D-E0BBAA5D5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712C24-B12D-498B-B510-E4F5AB90E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A72B95-8373-4DC9-90AF-4F57DC87C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9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A0A1A4-AE40-441A-B8D1-0DC2D9403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E168788-F964-480D-B6DD-C7B71BED6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EEE159-2429-4502-BA67-EBF3C4C02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6A17E8-34B9-4172-908B-8C8357774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A1BE7C-E53D-47C0-B8EB-FCD834719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35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E08F0E-F5C4-420F-9930-FBEAC19FA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93C4E34-E1C5-41EB-B701-DAD7B4B46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A9B6B6-B472-4627-8734-832E5669F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4B2F92-0BB5-46BE-B440-FD714DD52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EC167B-2DE0-45ED-A0DA-4A3D35385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18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23D5BB-11F2-4ABE-B53E-FD78E764E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F54D15-9578-466E-9B63-DF91ACCA1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52344A-0F0C-4AF1-8F1C-A517E6C8B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F5187B-A414-4FA8-9D9E-08875982A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73D293E-AE18-4702-8D04-688C1FF35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52603A5-5932-42AD-B788-EE14E63EC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1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8C5712-C751-45CB-A79A-4413D26B2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5D3A020-0833-4DE7-8C73-7EC2ACD1C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DE0CB6A-423A-4117-A522-9401B9943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985774C-FF84-4039-A9E0-39C994F34D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D566A51-2A03-4EE8-BE87-B13A18B2CE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AF516B4-09A7-4814-B4BA-003E70E40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A0D06D2-E39C-420C-B068-FE283502A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319F38D-E225-4D14-BFE6-46410F4BC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314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F7C3FD-31CC-4178-885E-0D5713B60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B201577-6F0E-4805-92F5-3E9B89D20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F43DBDD-3EEB-48C2-88C5-1AED9DF76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1EA60F2-708B-4F7E-ACBC-38A8A9EF0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636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6196934-1973-4F8F-9831-22C629110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E61B9B5-5FA7-4805-BC2B-0ECEA887E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1733081-FB70-431C-9B51-866DECA47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00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470D7A-E6FE-4C50-80C6-90885D73A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5DB7AE-160B-40CA-953F-B26A35AE4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1F9FD01-7018-4F14-9B38-0508E9C98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A28FC23-CDAD-4D76-9AE6-E5BC53CAA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C4E8F5F-49A9-4A8E-A33B-A1F9B1C8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F02B7B1-4BC7-40CB-A8A1-094B5D1FE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833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AB9AE-4333-44FE-A6E0-024F09B0A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3E50D0C-77B4-45ED-AC8C-033437FF00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199653B-AB1C-4C7B-B770-D194D09FC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D1F37FC-A177-4E7A-9B79-450411214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87ED8BE-5D29-4B9D-8438-93E6E0429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74494FE-1C54-4096-BB1C-923B638D4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6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3C7EE6C-08AC-46FD-8F21-577E5DC0A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9D65C4B-FDFF-4361-951B-6995F4294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DDE045-19E5-443A-8A69-4F4FC23A70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B66662-D56B-4757-8ED2-56E3EB2886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28D0F2-A3D3-4B59-88E7-6F7F558182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76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C1E5D06-A7AE-49DA-ADAE-6646690AB3F7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1" name="矢印: 下 10">
            <a:extLst>
              <a:ext uri="{FF2B5EF4-FFF2-40B4-BE49-F238E27FC236}">
                <a16:creationId xmlns:a16="http://schemas.microsoft.com/office/drawing/2014/main" id="{306DBBDB-B8D9-4312-A6A2-C11D47DB6ACA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7A3D55D-C952-4F33-B544-2B497FEC14E0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11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" name="四角">
            <a:extLst>
              <a:ext uri="{FF2B5EF4-FFF2-40B4-BE49-F238E27FC236}">
                <a16:creationId xmlns:a16="http://schemas.microsoft.com/office/drawing/2014/main" id="{C362A4B0-CC4C-4F2A-8E67-93A5C28A1BB3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11:30">
            <a:extLst>
              <a:ext uri="{FF2B5EF4-FFF2-40B4-BE49-F238E27FC236}">
                <a16:creationId xmlns:a16="http://schemas.microsoft.com/office/drawing/2014/main" id="{4A30134E-ACD7-40C8-8F8F-85694C68A0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050" y="1793663"/>
            <a:ext cx="792414" cy="1712834"/>
          </a:xfrm>
          <a:prstGeom prst="rect">
            <a:avLst/>
          </a:prstGeom>
        </p:spPr>
      </p:pic>
      <p:pic>
        <p:nvPicPr>
          <p:cNvPr id="16" name="30分">
            <a:extLst>
              <a:ext uri="{FF2B5EF4-FFF2-40B4-BE49-F238E27FC236}">
                <a16:creationId xmlns:a16="http://schemas.microsoft.com/office/drawing/2014/main" id="{AB0A2236-96E7-43B7-AF66-CF5AE3F53A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464" y="3041294"/>
            <a:ext cx="774194" cy="2782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43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C1E5D06-A7AE-49DA-ADAE-6646690AB3F7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55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1" name="矢印: 下 10">
            <a:extLst>
              <a:ext uri="{FF2B5EF4-FFF2-40B4-BE49-F238E27FC236}">
                <a16:creationId xmlns:a16="http://schemas.microsoft.com/office/drawing/2014/main" id="{306DBBDB-B8D9-4312-A6A2-C11D47DB6ACA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7A3D55D-C952-4F33-B544-2B497FEC14E0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12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6" name="四角">
            <a:extLst>
              <a:ext uri="{FF2B5EF4-FFF2-40B4-BE49-F238E27FC236}">
                <a16:creationId xmlns:a16="http://schemas.microsoft.com/office/drawing/2014/main" id="{BDB7AFF4-53CC-4AF3-9820-50541F830F19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1:20">
            <a:extLst>
              <a:ext uri="{FF2B5EF4-FFF2-40B4-BE49-F238E27FC236}">
                <a16:creationId xmlns:a16="http://schemas.microsoft.com/office/drawing/2014/main" id="{36F91907-6260-4D5F-9964-99E81280A3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472" y="2096436"/>
            <a:ext cx="1273959" cy="1450728"/>
          </a:xfrm>
          <a:prstGeom prst="rect">
            <a:avLst/>
          </a:prstGeom>
        </p:spPr>
      </p:pic>
      <p:pic>
        <p:nvPicPr>
          <p:cNvPr id="17" name="20分">
            <a:extLst>
              <a:ext uri="{FF2B5EF4-FFF2-40B4-BE49-F238E27FC236}">
                <a16:creationId xmlns:a16="http://schemas.microsoft.com/office/drawing/2014/main" id="{7F7DA66F-26C5-42D1-8832-8FE94739B5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027" y="3041310"/>
            <a:ext cx="2474981" cy="1639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63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C1E5D06-A7AE-49DA-ADAE-6646690AB3F7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15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1" name="矢印: 下 10">
            <a:extLst>
              <a:ext uri="{FF2B5EF4-FFF2-40B4-BE49-F238E27FC236}">
                <a16:creationId xmlns:a16="http://schemas.microsoft.com/office/drawing/2014/main" id="{306DBBDB-B8D9-4312-A6A2-C11D47DB6ACA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7A3D55D-C952-4F33-B544-2B497FEC14E0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11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" name="四角">
            <a:extLst>
              <a:ext uri="{FF2B5EF4-FFF2-40B4-BE49-F238E27FC236}">
                <a16:creationId xmlns:a16="http://schemas.microsoft.com/office/drawing/2014/main" id="{1A3BF2D4-CAFC-47EC-BDB4-57B84AC9B4F3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12:00">
            <a:extLst>
              <a:ext uri="{FF2B5EF4-FFF2-40B4-BE49-F238E27FC236}">
                <a16:creationId xmlns:a16="http://schemas.microsoft.com/office/drawing/2014/main" id="{EE70F856-A114-463A-BA87-9DF7A1688C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0911" y="1726194"/>
            <a:ext cx="560833" cy="1714177"/>
          </a:xfrm>
          <a:prstGeom prst="rect">
            <a:avLst/>
          </a:prstGeom>
        </p:spPr>
      </p:pic>
      <p:pic>
        <p:nvPicPr>
          <p:cNvPr id="16" name="0分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47967C39-86CF-4015-A4EB-4537777670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5195" y="1032288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45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C1E5D06-A7AE-49DA-ADAE-6646690AB3F7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30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1" name="矢印: 下 10">
            <a:extLst>
              <a:ext uri="{FF2B5EF4-FFF2-40B4-BE49-F238E27FC236}">
                <a16:creationId xmlns:a16="http://schemas.microsoft.com/office/drawing/2014/main" id="{306DBBDB-B8D9-4312-A6A2-C11D47DB6ACA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7A3D55D-C952-4F33-B544-2B497FEC14E0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992FE33C-9CE9-45E0-BCB9-E6A4F29F49B1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5:45">
            <a:extLst>
              <a:ext uri="{FF2B5EF4-FFF2-40B4-BE49-F238E27FC236}">
                <a16:creationId xmlns:a16="http://schemas.microsoft.com/office/drawing/2014/main" id="{178D0EE4-B91F-4FB6-BE92-CC6100060C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2378" y="3386288"/>
            <a:ext cx="646123" cy="1737216"/>
          </a:xfrm>
          <a:prstGeom prst="rect">
            <a:avLst/>
          </a:prstGeom>
        </p:spPr>
      </p:pic>
      <p:pic>
        <p:nvPicPr>
          <p:cNvPr id="17" name="45分">
            <a:extLst>
              <a:ext uri="{FF2B5EF4-FFF2-40B4-BE49-F238E27FC236}">
                <a16:creationId xmlns:a16="http://schemas.microsoft.com/office/drawing/2014/main" id="{8B13D4C7-28CB-44EF-8071-FF65AF91A5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826" y="3041902"/>
            <a:ext cx="2782830" cy="774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13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C1E5D06-A7AE-49DA-ADAE-6646690AB3F7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30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1" name="矢印: 下 10">
            <a:extLst>
              <a:ext uri="{FF2B5EF4-FFF2-40B4-BE49-F238E27FC236}">
                <a16:creationId xmlns:a16="http://schemas.microsoft.com/office/drawing/2014/main" id="{306DBBDB-B8D9-4312-A6A2-C11D47DB6ACA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7A3D55D-C952-4F33-B544-2B497FEC14E0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9B7E01CB-0EC3-4DE6-B7E5-2308B9DA5EBF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5:15">
            <a:extLst>
              <a:ext uri="{FF2B5EF4-FFF2-40B4-BE49-F238E27FC236}">
                <a16:creationId xmlns:a16="http://schemas.microsoft.com/office/drawing/2014/main" id="{C76C85D9-14F0-4AD9-9A1A-C4C377549C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936" y="3338515"/>
            <a:ext cx="926515" cy="1664070"/>
          </a:xfrm>
          <a:prstGeom prst="rect">
            <a:avLst/>
          </a:prstGeom>
        </p:spPr>
      </p:pic>
      <p:pic>
        <p:nvPicPr>
          <p:cNvPr id="16" name="15分">
            <a:extLst>
              <a:ext uri="{FF2B5EF4-FFF2-40B4-BE49-F238E27FC236}">
                <a16:creationId xmlns:a16="http://schemas.microsoft.com/office/drawing/2014/main" id="{CE93036C-A782-45C1-87D4-175DD52143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118" y="3041902"/>
            <a:ext cx="2782830" cy="774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499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C3735C2-A96A-4FE2-A71E-CE2E7169863A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55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3" name="矢印: 下 22">
            <a:extLst>
              <a:ext uri="{FF2B5EF4-FFF2-40B4-BE49-F238E27FC236}">
                <a16:creationId xmlns:a16="http://schemas.microsoft.com/office/drawing/2014/main" id="{7D8DEC8F-5CF7-4DF6-B186-57001411387B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CDE87C4A-114D-4776-87C5-A6A7194362B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7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" name="四角">
            <a:extLst>
              <a:ext uri="{FF2B5EF4-FFF2-40B4-BE49-F238E27FC236}">
                <a16:creationId xmlns:a16="http://schemas.microsoft.com/office/drawing/2014/main" id="{6C65143B-874E-4AB4-A4D5-7FC4E8080E3F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8:45">
            <a:extLst>
              <a:ext uri="{FF2B5EF4-FFF2-40B4-BE49-F238E27FC236}">
                <a16:creationId xmlns:a16="http://schemas.microsoft.com/office/drawing/2014/main" id="{DAEDD72B-7419-492F-9D21-5411CE3615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054" y="3218921"/>
            <a:ext cx="1737216" cy="646123"/>
          </a:xfrm>
          <a:prstGeom prst="rect">
            <a:avLst/>
          </a:prstGeom>
        </p:spPr>
      </p:pic>
      <p:pic>
        <p:nvPicPr>
          <p:cNvPr id="14" name="45分">
            <a:extLst>
              <a:ext uri="{FF2B5EF4-FFF2-40B4-BE49-F238E27FC236}">
                <a16:creationId xmlns:a16="http://schemas.microsoft.com/office/drawing/2014/main" id="{72BCA3B8-03FF-4E0B-9680-A32466BC0A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826" y="3041902"/>
            <a:ext cx="2782830" cy="774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63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C1E5D06-A7AE-49DA-ADAE-6646690AB3F7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50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1" name="矢印: 下 10">
            <a:extLst>
              <a:ext uri="{FF2B5EF4-FFF2-40B4-BE49-F238E27FC236}">
                <a16:creationId xmlns:a16="http://schemas.microsoft.com/office/drawing/2014/main" id="{306DBBDB-B8D9-4312-A6A2-C11D47DB6ACA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7A3D55D-C952-4F33-B544-2B497FEC14E0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6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928DC296-4792-4834-A12C-80CC833499DF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7:20">
            <a:extLst>
              <a:ext uri="{FF2B5EF4-FFF2-40B4-BE49-F238E27FC236}">
                <a16:creationId xmlns:a16="http://schemas.microsoft.com/office/drawing/2014/main" id="{22E8C15F-24A9-4757-90D4-75C25196EA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7170" y="3309266"/>
            <a:ext cx="1273959" cy="1450728"/>
          </a:xfrm>
          <a:prstGeom prst="rect">
            <a:avLst/>
          </a:prstGeom>
        </p:spPr>
      </p:pic>
      <p:pic>
        <p:nvPicPr>
          <p:cNvPr id="16" name="20分">
            <a:extLst>
              <a:ext uri="{FF2B5EF4-FFF2-40B4-BE49-F238E27FC236}">
                <a16:creationId xmlns:a16="http://schemas.microsoft.com/office/drawing/2014/main" id="{68E0733F-A61A-4293-82A1-13E73F3476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027" y="3041310"/>
            <a:ext cx="2474981" cy="1639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5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C1E5D06-A7AE-49DA-ADAE-6646690AB3F7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40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1" name="矢印: 下 10">
            <a:extLst>
              <a:ext uri="{FF2B5EF4-FFF2-40B4-BE49-F238E27FC236}">
                <a16:creationId xmlns:a16="http://schemas.microsoft.com/office/drawing/2014/main" id="{306DBBDB-B8D9-4312-A6A2-C11D47DB6ACA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7A3D55D-C952-4F33-B544-2B497FEC14E0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6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8726525C-6B2E-4F47-A8E0-B3B05835112C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7:35">
            <a:extLst>
              <a:ext uri="{FF2B5EF4-FFF2-40B4-BE49-F238E27FC236}">
                <a16:creationId xmlns:a16="http://schemas.microsoft.com/office/drawing/2014/main" id="{A899199D-617F-4EA9-9BC6-69429E3483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2290" y="3306328"/>
            <a:ext cx="1408060" cy="1322723"/>
          </a:xfrm>
          <a:prstGeom prst="rect">
            <a:avLst/>
          </a:prstGeom>
        </p:spPr>
      </p:pic>
      <p:pic>
        <p:nvPicPr>
          <p:cNvPr id="17" name="35分">
            <a:extLst>
              <a:ext uri="{FF2B5EF4-FFF2-40B4-BE49-F238E27FC236}">
                <a16:creationId xmlns:a16="http://schemas.microsoft.com/office/drawing/2014/main" id="{BF8D7AEB-578A-4970-A798-10D0337CC5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431" y="3039704"/>
            <a:ext cx="1639827" cy="2474981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419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C1E5D06-A7AE-49DA-ADAE-6646690AB3F7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40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1" name="矢印: 下 10">
            <a:extLst>
              <a:ext uri="{FF2B5EF4-FFF2-40B4-BE49-F238E27FC236}">
                <a16:creationId xmlns:a16="http://schemas.microsoft.com/office/drawing/2014/main" id="{306DBBDB-B8D9-4312-A6A2-C11D47DB6ACA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7A3D55D-C952-4F33-B544-2B497FEC14E0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E5E98F4D-5C60-40DE-8878-D39FD3C944CE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1:55">
            <a:extLst>
              <a:ext uri="{FF2B5EF4-FFF2-40B4-BE49-F238E27FC236}">
                <a16:creationId xmlns:a16="http://schemas.microsoft.com/office/drawing/2014/main" id="{CCEF30FF-A155-4384-BD3B-8090A1A0B4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903" y="2446836"/>
            <a:ext cx="1554351" cy="1121571"/>
          </a:xfrm>
          <a:prstGeom prst="rect">
            <a:avLst/>
          </a:prstGeom>
        </p:spPr>
      </p:pic>
      <p:pic>
        <p:nvPicPr>
          <p:cNvPr id="16" name="55分">
            <a:extLst>
              <a:ext uri="{FF2B5EF4-FFF2-40B4-BE49-F238E27FC236}">
                <a16:creationId xmlns:a16="http://schemas.microsoft.com/office/drawing/2014/main" id="{0D9BFE1C-90C8-42AB-AB96-A762397DF1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089" y="1339691"/>
            <a:ext cx="1639827" cy="2474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7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749E2EE-7157-4500-B650-DA5DAEEADE4D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45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5" name="矢印: 下 14">
            <a:extLst>
              <a:ext uri="{FF2B5EF4-FFF2-40B4-BE49-F238E27FC236}">
                <a16:creationId xmlns:a16="http://schemas.microsoft.com/office/drawing/2014/main" id="{D6BA7FE4-A25D-4C23-A7F4-93841EC6AA3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08BFED-28EE-4577-9545-1F3A2CA3EBE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12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E65B6660-B944-4E0E-B133-EBAE392DC81D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" name="1:00">
            <a:extLst>
              <a:ext uri="{FF2B5EF4-FFF2-40B4-BE49-F238E27FC236}">
                <a16:creationId xmlns:a16="http://schemas.microsoft.com/office/drawing/2014/main" id="{46FECA16-7B31-412F-B68A-46019F868C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357" y="1929432"/>
            <a:ext cx="1066712" cy="1590924"/>
          </a:xfrm>
          <a:prstGeom prst="rect">
            <a:avLst/>
          </a:prstGeom>
        </p:spPr>
      </p:pic>
      <p:pic>
        <p:nvPicPr>
          <p:cNvPr id="14" name="0分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F850D23E-CDF2-41FA-914C-5E9C950051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5195" y="1032288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16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1730</TotalTime>
  <Words>60</Words>
  <Application>Microsoft Office PowerPoint</Application>
  <PresentationFormat>ワイド画面</PresentationFormat>
  <Paragraphs>20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UD デジタル 教科書体 NP-B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時計 n分前</dc:title>
  <dc:creator>森田 雄治</dc:creator>
  <cp:lastModifiedBy>colas@edu-c.local</cp:lastModifiedBy>
  <cp:revision>110</cp:revision>
  <dcterms:created xsi:type="dcterms:W3CDTF">2020-08-27T04:09:34Z</dcterms:created>
  <dcterms:modified xsi:type="dcterms:W3CDTF">2020-10-12T02:05:57Z</dcterms:modified>
</cp:coreProperties>
</file>