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91" r:id="rId2"/>
    <p:sldId id="397" r:id="rId3"/>
    <p:sldId id="398" r:id="rId4"/>
    <p:sldId id="399" r:id="rId5"/>
    <p:sldId id="400" r:id="rId6"/>
    <p:sldId id="401" r:id="rId7"/>
    <p:sldId id="402" r:id="rId8"/>
    <p:sldId id="403" r:id="rId9"/>
    <p:sldId id="404" r:id="rId10"/>
    <p:sldId id="405" r:id="rId11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A0E9"/>
    <a:srgbClr val="FFFFFF"/>
    <a:srgbClr val="C30D2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36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84" y="294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88E3BDA-AB21-448C-8822-29E77677F59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5B8E2533-2D0F-40D2-89D5-A8274EB336C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DDB0FFE-3141-46FA-A53A-0FD4215E70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1DDB4-AB8D-4B43-B241-38F1B2ECB792}" type="datetimeFigureOut">
              <a:rPr kumimoji="1" lang="ja-JP" altLang="en-US" smtClean="0"/>
              <a:t>2020/10/12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8BD75DF-7B2B-4237-B84D-EB2153148C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F03CC27-4991-4208-BF1B-7D5471FC26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074D9-A5A7-433B-8790-D24FB4226BA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807847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C04710E-20C5-4912-A448-4A8C0F5C51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9C45C0DC-0C66-46E3-95BA-DFA81FCEAD5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1BD596E-48B9-423C-AD72-640F183232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1DDB4-AB8D-4B43-B241-38F1B2ECB792}" type="datetimeFigureOut">
              <a:rPr kumimoji="1" lang="ja-JP" altLang="en-US" smtClean="0"/>
              <a:t>2020/10/12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D272AF6-66FF-418B-BA78-008FE54048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EF20227-FEC6-484C-BF2E-CD074600EF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074D9-A5A7-433B-8790-D24FB4226BA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925795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96902700-7290-4504-BCE3-41208B44CF1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9FE18C1B-829E-4614-936A-008996DF74E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C5A7AE2-F635-4FDF-8C9D-E0BBAA5D5E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1DDB4-AB8D-4B43-B241-38F1B2ECB792}" type="datetimeFigureOut">
              <a:rPr kumimoji="1" lang="ja-JP" altLang="en-US" smtClean="0"/>
              <a:t>2020/10/12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F712C24-B12D-498B-B510-E4F5AB90E4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EA72B95-8373-4DC9-90AF-4F57DC87C0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074D9-A5A7-433B-8790-D24FB4226BA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64912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5A0A1A4-AE40-441A-B8D1-0DC2D9403B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7E168788-F964-480D-B6DD-C7B71BED6A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3EEE159-2429-4502-BA67-EBF3C4C022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1DDB4-AB8D-4B43-B241-38F1B2ECB792}" type="datetimeFigureOut">
              <a:rPr kumimoji="1" lang="ja-JP" altLang="en-US" smtClean="0"/>
              <a:t>2020/10/12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A6A17E8-34B9-4172-908B-8C8357774E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CA1BE7C-E53D-47C0-B8EB-FCD834719C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074D9-A5A7-433B-8790-D24FB4226BA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18353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BE08F0E-F5C4-420F-9930-FBEAC19FAD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193C4E34-E1C5-41EB-B701-DAD7B4B468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1A9B6B6-B472-4627-8734-832E5669F8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1DDB4-AB8D-4B43-B241-38F1B2ECB792}" type="datetimeFigureOut">
              <a:rPr kumimoji="1" lang="ja-JP" altLang="en-US" smtClean="0"/>
              <a:t>2020/10/12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A4B2F92-0BB5-46BE-B440-FD714DD52C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1EC167B-2DE0-45ED-A0DA-4A3D353858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074D9-A5A7-433B-8790-D24FB4226BA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681847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023D5BB-11F2-4ABE-B53E-FD78E764E1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6F54D15-9578-466E-9B63-DF91ACCA124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7F52344A-0F0C-4AF1-8F1C-A517E6C8BF5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73F5187B-A414-4FA8-9D9E-08875982A8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1DDB4-AB8D-4B43-B241-38F1B2ECB792}" type="datetimeFigureOut">
              <a:rPr kumimoji="1" lang="ja-JP" altLang="en-US" smtClean="0"/>
              <a:t>2020/10/12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473D293E-AE18-4702-8D04-688C1FF357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552603A5-5932-42AD-B788-EE14E63EC4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074D9-A5A7-433B-8790-D24FB4226BA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36193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58C5712-C751-45CB-A79A-4413D26B29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5D3A020-0833-4DE7-8C73-7EC2ACD1CD7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6DE0CB6A-423A-4117-A522-9401B99439C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B985774C-FF84-4039-A9E0-39C994F34DE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BD566A51-2A03-4EE8-BE87-B13A18B2CE8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FAF516B4-09A7-4814-B4BA-003E70E403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1DDB4-AB8D-4B43-B241-38F1B2ECB792}" type="datetimeFigureOut">
              <a:rPr kumimoji="1" lang="ja-JP" altLang="en-US" smtClean="0"/>
              <a:t>2020/10/12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6A0D06D2-E39C-420C-B068-FE283502A8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2319F38D-E225-4D14-BFE6-46410F4BCD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074D9-A5A7-433B-8790-D24FB4226BA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263144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8F7C3FD-31CC-4178-885E-0D5713B603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0B201577-6F0E-4805-92F5-3E9B89D204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1DDB4-AB8D-4B43-B241-38F1B2ECB792}" type="datetimeFigureOut">
              <a:rPr kumimoji="1" lang="ja-JP" altLang="en-US" smtClean="0"/>
              <a:t>2020/10/12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EF43DBDD-3EEB-48C2-88C5-1AED9DF76C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51EA60F2-708B-4F7E-ACBC-38A8A9EF07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074D9-A5A7-433B-8790-D24FB4226BA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866364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96196934-1973-4F8F-9831-22C629110B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1DDB4-AB8D-4B43-B241-38F1B2ECB792}" type="datetimeFigureOut">
              <a:rPr kumimoji="1" lang="ja-JP" altLang="en-US" smtClean="0"/>
              <a:t>2020/10/12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CE61B9B5-5FA7-4805-BC2B-0ECEA887E3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71733081-FB70-431C-9B51-866DECA472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074D9-A5A7-433B-8790-D24FB4226BA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340094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1470D7A-E6FE-4C50-80C6-90885D73A6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45DB7AE-160B-40CA-953F-B26A35AE42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E1F9FD01-7018-4F14-9B38-0508E9C989B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A28FC23-CDAD-4D76-9AE6-E5BC53CAA5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1DDB4-AB8D-4B43-B241-38F1B2ECB792}" type="datetimeFigureOut">
              <a:rPr kumimoji="1" lang="ja-JP" altLang="en-US" smtClean="0"/>
              <a:t>2020/10/12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7C4E8F5F-49A9-4A8E-A33B-A1F9B1C8B8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F02B7B1-4BC7-40CB-A8A1-094B5D1FEE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074D9-A5A7-433B-8790-D24FB4226BA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368330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CFAB9AE-4333-44FE-A6E0-024F09B0A0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B3E50D0C-77B4-45ED-AC8C-033437FF00C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F199653B-AB1C-4C7B-B770-D194D09FC79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D1F37FC-A177-4E7A-9B79-4504112140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1DDB4-AB8D-4B43-B241-38F1B2ECB792}" type="datetimeFigureOut">
              <a:rPr kumimoji="1" lang="ja-JP" altLang="en-US" smtClean="0"/>
              <a:t>2020/10/12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887ED8BE-5D29-4B9D-8438-93E6E04290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F74494FE-1C54-4096-BB1C-923B638D48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074D9-A5A7-433B-8790-D24FB4226BA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96686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03C7EE6C-08AC-46FD-8F21-577E5DC0A3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49D65C4B-FDFF-4361-951B-6995F42944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ADDE045-19E5-443A-8A69-4F4FC23A70E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21DDB4-AB8D-4B43-B241-38F1B2ECB792}" type="datetimeFigureOut">
              <a:rPr kumimoji="1" lang="ja-JP" altLang="en-US" smtClean="0"/>
              <a:t>2020/10/12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BB66662-D56B-4757-8ED2-56E3EB28865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628D0F2-A3D3-4B59-88E7-6F7F5581827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3074D9-A5A7-433B-8790-D24FB4226BA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247681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0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図 8">
            <a:extLst>
              <a:ext uri="{FF2B5EF4-FFF2-40B4-BE49-F238E27FC236}">
                <a16:creationId xmlns:a16="http://schemas.microsoft.com/office/drawing/2014/main" id="{7513462F-3838-4E35-85AB-E902E774B31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295" y="457194"/>
            <a:ext cx="5919228" cy="5943612"/>
          </a:xfrm>
          <a:prstGeom prst="rect">
            <a:avLst/>
          </a:prstGeom>
          <a:ln>
            <a:noFill/>
          </a:ln>
        </p:spPr>
      </p:pic>
      <p:sp>
        <p:nvSpPr>
          <p:cNvPr id="15" name="矢印: 下 14">
            <a:extLst>
              <a:ext uri="{FF2B5EF4-FFF2-40B4-BE49-F238E27FC236}">
                <a16:creationId xmlns:a16="http://schemas.microsoft.com/office/drawing/2014/main" id="{D6BA7FE4-A25D-4C23-A7F4-93841EC6AA33}"/>
              </a:ext>
            </a:extLst>
          </p:cNvPr>
          <p:cNvSpPr/>
          <p:nvPr/>
        </p:nvSpPr>
        <p:spPr>
          <a:xfrm>
            <a:off x="8589142" y="2865743"/>
            <a:ext cx="824488" cy="946101"/>
          </a:xfrm>
          <a:prstGeom prst="downArrow">
            <a:avLst>
              <a:gd name="adj1" fmla="val 48933"/>
              <a:gd name="adj2" fmla="val 51852"/>
            </a:avLst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7C08BFED-28EE-4577-9545-1F3A2CA3EBE4}"/>
              </a:ext>
            </a:extLst>
          </p:cNvPr>
          <p:cNvSpPr txBox="1"/>
          <p:nvPr/>
        </p:nvSpPr>
        <p:spPr>
          <a:xfrm>
            <a:off x="6301640" y="4363287"/>
            <a:ext cx="5634876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10</a:t>
            </a:r>
            <a:r>
              <a:rPr kumimoji="1" lang="ja-JP" altLang="en-US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時</a:t>
            </a:r>
            <a:r>
              <a:rPr kumimoji="1" lang="en-US" altLang="ja-JP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25</a:t>
            </a:r>
            <a:r>
              <a:rPr kumimoji="1" lang="ja-JP" altLang="en-US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分</a:t>
            </a:r>
            <a:endParaRPr kumimoji="1" lang="ja-JP" altLang="en-US" sz="44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6" name="四角">
            <a:extLst>
              <a:ext uri="{FF2B5EF4-FFF2-40B4-BE49-F238E27FC236}">
                <a16:creationId xmlns:a16="http://schemas.microsoft.com/office/drawing/2014/main" id="{8BEDEB2C-4575-4CD6-80CC-A8925B83DC95}"/>
              </a:ext>
            </a:extLst>
          </p:cNvPr>
          <p:cNvSpPr/>
          <p:nvPr/>
        </p:nvSpPr>
        <p:spPr>
          <a:xfrm>
            <a:off x="6273117" y="4274524"/>
            <a:ext cx="5691921" cy="1624075"/>
          </a:xfrm>
          <a:prstGeom prst="roundRect">
            <a:avLst/>
          </a:prstGeom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2" name="図 11">
            <a:extLst>
              <a:ext uri="{FF2B5EF4-FFF2-40B4-BE49-F238E27FC236}">
                <a16:creationId xmlns:a16="http://schemas.microsoft.com/office/drawing/2014/main" id="{2E181B57-EA00-4D69-A8C1-428214039F9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90418" y="1857373"/>
            <a:ext cx="883847" cy="1682357"/>
          </a:xfrm>
          <a:prstGeom prst="rect">
            <a:avLst/>
          </a:prstGeom>
        </p:spPr>
      </p:pic>
      <p:pic>
        <p:nvPicPr>
          <p:cNvPr id="10" name="図 9">
            <a:extLst>
              <a:ext uri="{FF2B5EF4-FFF2-40B4-BE49-F238E27FC236}">
                <a16:creationId xmlns:a16="http://schemas.microsoft.com/office/drawing/2014/main" id="{3767E229-ABB6-451C-A985-B09DD4DCE75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06946" y="3056879"/>
            <a:ext cx="2474981" cy="1639827"/>
          </a:xfrm>
          <a:prstGeom prst="rect">
            <a:avLst/>
          </a:prstGeom>
        </p:spPr>
      </p:pic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31BAE25B-7CAF-40E1-A3D8-1F41515FF606}"/>
              </a:ext>
            </a:extLst>
          </p:cNvPr>
          <p:cNvSpPr txBox="1"/>
          <p:nvPr/>
        </p:nvSpPr>
        <p:spPr>
          <a:xfrm>
            <a:off x="6546990" y="1048163"/>
            <a:ext cx="5144177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55</a:t>
            </a:r>
            <a:r>
              <a:rPr lang="ja-JP" altLang="en-US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分前</a:t>
            </a:r>
            <a:endParaRPr kumimoji="1" lang="ja-JP" altLang="en-US" sz="44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978263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図 8">
            <a:extLst>
              <a:ext uri="{FF2B5EF4-FFF2-40B4-BE49-F238E27FC236}">
                <a16:creationId xmlns:a16="http://schemas.microsoft.com/office/drawing/2014/main" id="{7513462F-3838-4E35-85AB-E902E774B31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295" y="457194"/>
            <a:ext cx="5919228" cy="5943612"/>
          </a:xfrm>
          <a:prstGeom prst="rect">
            <a:avLst/>
          </a:prstGeom>
          <a:ln>
            <a:noFill/>
          </a:ln>
        </p:spPr>
      </p:pic>
      <p:sp>
        <p:nvSpPr>
          <p:cNvPr id="15" name="矢印: 下 14">
            <a:extLst>
              <a:ext uri="{FF2B5EF4-FFF2-40B4-BE49-F238E27FC236}">
                <a16:creationId xmlns:a16="http://schemas.microsoft.com/office/drawing/2014/main" id="{D6BA7FE4-A25D-4C23-A7F4-93841EC6AA33}"/>
              </a:ext>
            </a:extLst>
          </p:cNvPr>
          <p:cNvSpPr/>
          <p:nvPr/>
        </p:nvSpPr>
        <p:spPr>
          <a:xfrm>
            <a:off x="8589142" y="2865743"/>
            <a:ext cx="824488" cy="946101"/>
          </a:xfrm>
          <a:prstGeom prst="downArrow">
            <a:avLst>
              <a:gd name="adj1" fmla="val 48933"/>
              <a:gd name="adj2" fmla="val 51852"/>
            </a:avLst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7C08BFED-28EE-4577-9545-1F3A2CA3EBE4}"/>
              </a:ext>
            </a:extLst>
          </p:cNvPr>
          <p:cNvSpPr txBox="1"/>
          <p:nvPr/>
        </p:nvSpPr>
        <p:spPr>
          <a:xfrm>
            <a:off x="6301640" y="4363287"/>
            <a:ext cx="5634876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10</a:t>
            </a:r>
            <a:r>
              <a:rPr kumimoji="1" lang="ja-JP" altLang="en-US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時</a:t>
            </a:r>
            <a:r>
              <a:rPr kumimoji="1" lang="en-US" altLang="ja-JP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20</a:t>
            </a:r>
            <a:r>
              <a:rPr kumimoji="1" lang="ja-JP" altLang="en-US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分</a:t>
            </a:r>
            <a:endParaRPr kumimoji="1" lang="ja-JP" altLang="en-US" sz="44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6" name="四角">
            <a:extLst>
              <a:ext uri="{FF2B5EF4-FFF2-40B4-BE49-F238E27FC236}">
                <a16:creationId xmlns:a16="http://schemas.microsoft.com/office/drawing/2014/main" id="{8BEDEB2C-4575-4CD6-80CC-A8925B83DC95}"/>
              </a:ext>
            </a:extLst>
          </p:cNvPr>
          <p:cNvSpPr/>
          <p:nvPr/>
        </p:nvSpPr>
        <p:spPr>
          <a:xfrm>
            <a:off x="6273117" y="4274524"/>
            <a:ext cx="5691921" cy="1624075"/>
          </a:xfrm>
          <a:prstGeom prst="roundRect">
            <a:avLst/>
          </a:prstGeom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7" name="図 6">
            <a:extLst>
              <a:ext uri="{FF2B5EF4-FFF2-40B4-BE49-F238E27FC236}">
                <a16:creationId xmlns:a16="http://schemas.microsoft.com/office/drawing/2014/main" id="{F0DFD40F-2A60-4B74-B3D4-64D8557F30F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38197" y="1834355"/>
            <a:ext cx="883847" cy="1682357"/>
          </a:xfrm>
          <a:prstGeom prst="rect">
            <a:avLst/>
          </a:prstGeom>
        </p:spPr>
      </p:pic>
      <p:pic>
        <p:nvPicPr>
          <p:cNvPr id="8" name="図 7">
            <a:extLst>
              <a:ext uri="{FF2B5EF4-FFF2-40B4-BE49-F238E27FC236}">
                <a16:creationId xmlns:a16="http://schemas.microsoft.com/office/drawing/2014/main" id="{DF94F3A5-6538-479F-96C1-7CE7278F7D9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06946" y="3056879"/>
            <a:ext cx="2474981" cy="1639827"/>
          </a:xfrm>
          <a:prstGeom prst="rect">
            <a:avLst/>
          </a:prstGeom>
        </p:spPr>
      </p:pic>
      <p:sp>
        <p:nvSpPr>
          <p:cNvPr id="10" name="指定">
            <a:extLst>
              <a:ext uri="{FF2B5EF4-FFF2-40B4-BE49-F238E27FC236}">
                <a16:creationId xmlns:a16="http://schemas.microsoft.com/office/drawing/2014/main" id="{43AFC58B-6DFF-4194-B26E-D1E7CD38963C}"/>
              </a:ext>
            </a:extLst>
          </p:cNvPr>
          <p:cNvSpPr txBox="1"/>
          <p:nvPr/>
        </p:nvSpPr>
        <p:spPr>
          <a:xfrm>
            <a:off x="6546990" y="1048163"/>
            <a:ext cx="5144177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1</a:t>
            </a:r>
            <a:r>
              <a:rPr lang="ja-JP" altLang="en-US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時間前</a:t>
            </a:r>
            <a:endParaRPr kumimoji="1" lang="ja-JP" altLang="en-US" sz="44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2706316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図 8">
            <a:extLst>
              <a:ext uri="{FF2B5EF4-FFF2-40B4-BE49-F238E27FC236}">
                <a16:creationId xmlns:a16="http://schemas.microsoft.com/office/drawing/2014/main" id="{7513462F-3838-4E35-85AB-E902E774B31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295" y="457194"/>
            <a:ext cx="5919228" cy="5943612"/>
          </a:xfrm>
          <a:prstGeom prst="rect">
            <a:avLst/>
          </a:prstGeom>
          <a:ln>
            <a:noFill/>
          </a:ln>
        </p:spPr>
      </p:pic>
      <p:sp>
        <p:nvSpPr>
          <p:cNvPr id="15" name="矢印: 下 14">
            <a:extLst>
              <a:ext uri="{FF2B5EF4-FFF2-40B4-BE49-F238E27FC236}">
                <a16:creationId xmlns:a16="http://schemas.microsoft.com/office/drawing/2014/main" id="{D6BA7FE4-A25D-4C23-A7F4-93841EC6AA33}"/>
              </a:ext>
            </a:extLst>
          </p:cNvPr>
          <p:cNvSpPr/>
          <p:nvPr/>
        </p:nvSpPr>
        <p:spPr>
          <a:xfrm>
            <a:off x="8589142" y="2865743"/>
            <a:ext cx="824488" cy="946101"/>
          </a:xfrm>
          <a:prstGeom prst="downArrow">
            <a:avLst>
              <a:gd name="adj1" fmla="val 48933"/>
              <a:gd name="adj2" fmla="val 51852"/>
            </a:avLst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7C08BFED-28EE-4577-9545-1F3A2CA3EBE4}"/>
              </a:ext>
            </a:extLst>
          </p:cNvPr>
          <p:cNvSpPr txBox="1"/>
          <p:nvPr/>
        </p:nvSpPr>
        <p:spPr>
          <a:xfrm>
            <a:off x="6301640" y="4363287"/>
            <a:ext cx="5634876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8</a:t>
            </a:r>
            <a:r>
              <a:rPr kumimoji="1" lang="ja-JP" altLang="en-US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時</a:t>
            </a:r>
            <a:r>
              <a:rPr kumimoji="1" lang="en-US" altLang="ja-JP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5</a:t>
            </a:r>
            <a:r>
              <a:rPr kumimoji="1" lang="ja-JP" altLang="en-US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分</a:t>
            </a:r>
            <a:endParaRPr kumimoji="1" lang="ja-JP" altLang="en-US" sz="44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6" name="四角">
            <a:extLst>
              <a:ext uri="{FF2B5EF4-FFF2-40B4-BE49-F238E27FC236}">
                <a16:creationId xmlns:a16="http://schemas.microsoft.com/office/drawing/2014/main" id="{8BEDEB2C-4575-4CD6-80CC-A8925B83DC95}"/>
              </a:ext>
            </a:extLst>
          </p:cNvPr>
          <p:cNvSpPr/>
          <p:nvPr/>
        </p:nvSpPr>
        <p:spPr>
          <a:xfrm>
            <a:off x="6273117" y="4274524"/>
            <a:ext cx="5691921" cy="1624075"/>
          </a:xfrm>
          <a:prstGeom prst="roundRect">
            <a:avLst/>
          </a:prstGeom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2" name="図 11">
            <a:extLst>
              <a:ext uri="{FF2B5EF4-FFF2-40B4-BE49-F238E27FC236}">
                <a16:creationId xmlns:a16="http://schemas.microsoft.com/office/drawing/2014/main" id="{89CF435E-3277-44F2-961E-B37A342B56C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84101" y="3336412"/>
            <a:ext cx="1322723" cy="1408060"/>
          </a:xfrm>
          <a:prstGeom prst="rect">
            <a:avLst/>
          </a:prstGeom>
        </p:spPr>
      </p:pic>
      <p:pic>
        <p:nvPicPr>
          <p:cNvPr id="13" name="図 12">
            <a:extLst>
              <a:ext uri="{FF2B5EF4-FFF2-40B4-BE49-F238E27FC236}">
                <a16:creationId xmlns:a16="http://schemas.microsoft.com/office/drawing/2014/main" id="{9CF95E14-2393-4917-B259-12598D7D955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05316" y="3057335"/>
            <a:ext cx="1639827" cy="2474981"/>
          </a:xfrm>
          <a:prstGeom prst="rect">
            <a:avLst/>
          </a:prstGeom>
        </p:spPr>
      </p:pic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E23B27D3-BD51-43F2-9BB1-F5C2D6724041}"/>
              </a:ext>
            </a:extLst>
          </p:cNvPr>
          <p:cNvSpPr txBox="1"/>
          <p:nvPr/>
        </p:nvSpPr>
        <p:spPr>
          <a:xfrm>
            <a:off x="6546990" y="1048163"/>
            <a:ext cx="5144177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40</a:t>
            </a:r>
            <a:r>
              <a:rPr lang="ja-JP" altLang="en-US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分後</a:t>
            </a:r>
            <a:endParaRPr kumimoji="1" lang="ja-JP" altLang="en-US" sz="44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1777122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図 8">
            <a:extLst>
              <a:ext uri="{FF2B5EF4-FFF2-40B4-BE49-F238E27FC236}">
                <a16:creationId xmlns:a16="http://schemas.microsoft.com/office/drawing/2014/main" id="{7513462F-3838-4E35-85AB-E902E774B31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295" y="457194"/>
            <a:ext cx="5919228" cy="5943612"/>
          </a:xfrm>
          <a:prstGeom prst="rect">
            <a:avLst/>
          </a:prstGeom>
          <a:ln>
            <a:noFill/>
          </a:ln>
        </p:spPr>
      </p:pic>
      <p:sp>
        <p:nvSpPr>
          <p:cNvPr id="15" name="矢印: 下 14">
            <a:extLst>
              <a:ext uri="{FF2B5EF4-FFF2-40B4-BE49-F238E27FC236}">
                <a16:creationId xmlns:a16="http://schemas.microsoft.com/office/drawing/2014/main" id="{D6BA7FE4-A25D-4C23-A7F4-93841EC6AA33}"/>
              </a:ext>
            </a:extLst>
          </p:cNvPr>
          <p:cNvSpPr/>
          <p:nvPr/>
        </p:nvSpPr>
        <p:spPr>
          <a:xfrm>
            <a:off x="8589142" y="2865743"/>
            <a:ext cx="824488" cy="946101"/>
          </a:xfrm>
          <a:prstGeom prst="downArrow">
            <a:avLst>
              <a:gd name="adj1" fmla="val 48933"/>
              <a:gd name="adj2" fmla="val 51852"/>
            </a:avLst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7C08BFED-28EE-4577-9545-1F3A2CA3EBE4}"/>
              </a:ext>
            </a:extLst>
          </p:cNvPr>
          <p:cNvSpPr txBox="1"/>
          <p:nvPr/>
        </p:nvSpPr>
        <p:spPr>
          <a:xfrm>
            <a:off x="6301640" y="4363287"/>
            <a:ext cx="5634876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2</a:t>
            </a:r>
            <a:r>
              <a:rPr kumimoji="1" lang="ja-JP" altLang="en-US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時</a:t>
            </a:r>
            <a:r>
              <a:rPr kumimoji="1" lang="en-US" altLang="ja-JP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15</a:t>
            </a:r>
            <a:r>
              <a:rPr kumimoji="1" lang="ja-JP" altLang="en-US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分</a:t>
            </a:r>
            <a:endParaRPr kumimoji="1" lang="ja-JP" altLang="en-US" sz="44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665A5AD2-530F-4AF4-A17C-9364A9466CBF}"/>
              </a:ext>
            </a:extLst>
          </p:cNvPr>
          <p:cNvSpPr txBox="1"/>
          <p:nvPr/>
        </p:nvSpPr>
        <p:spPr>
          <a:xfrm>
            <a:off x="6546990" y="1048163"/>
            <a:ext cx="5144177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11</a:t>
            </a:r>
            <a:r>
              <a:rPr lang="ja-JP" altLang="en-US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時間後</a:t>
            </a:r>
            <a:endParaRPr kumimoji="1" lang="ja-JP" altLang="en-US" sz="44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6" name="四角">
            <a:extLst>
              <a:ext uri="{FF2B5EF4-FFF2-40B4-BE49-F238E27FC236}">
                <a16:creationId xmlns:a16="http://schemas.microsoft.com/office/drawing/2014/main" id="{8BEDEB2C-4575-4CD6-80CC-A8925B83DC95}"/>
              </a:ext>
            </a:extLst>
          </p:cNvPr>
          <p:cNvSpPr/>
          <p:nvPr/>
        </p:nvSpPr>
        <p:spPr>
          <a:xfrm>
            <a:off x="6273117" y="4274524"/>
            <a:ext cx="5691921" cy="1624075"/>
          </a:xfrm>
          <a:prstGeom prst="roundRect">
            <a:avLst/>
          </a:prstGeom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8" name="図 7">
            <a:extLst>
              <a:ext uri="{FF2B5EF4-FFF2-40B4-BE49-F238E27FC236}">
                <a16:creationId xmlns:a16="http://schemas.microsoft.com/office/drawing/2014/main" id="{07DFA4DC-D1A2-4696-A29C-7774B959121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59244" y="3212052"/>
            <a:ext cx="1737216" cy="646123"/>
          </a:xfrm>
          <a:prstGeom prst="rect">
            <a:avLst/>
          </a:prstGeom>
        </p:spPr>
      </p:pic>
      <p:pic>
        <p:nvPicPr>
          <p:cNvPr id="10" name="図 9">
            <a:extLst>
              <a:ext uri="{FF2B5EF4-FFF2-40B4-BE49-F238E27FC236}">
                <a16:creationId xmlns:a16="http://schemas.microsoft.com/office/drawing/2014/main" id="{A8408547-981E-4FD4-A028-56F8E282F70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04858" y="3056189"/>
            <a:ext cx="2782830" cy="7741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9420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図 8">
            <a:extLst>
              <a:ext uri="{FF2B5EF4-FFF2-40B4-BE49-F238E27FC236}">
                <a16:creationId xmlns:a16="http://schemas.microsoft.com/office/drawing/2014/main" id="{7513462F-3838-4E35-85AB-E902E774B31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295" y="457194"/>
            <a:ext cx="5919228" cy="5943612"/>
          </a:xfrm>
          <a:prstGeom prst="rect">
            <a:avLst/>
          </a:prstGeom>
          <a:ln>
            <a:noFill/>
          </a:ln>
        </p:spPr>
      </p:pic>
      <p:sp>
        <p:nvSpPr>
          <p:cNvPr id="15" name="矢印: 下 14">
            <a:extLst>
              <a:ext uri="{FF2B5EF4-FFF2-40B4-BE49-F238E27FC236}">
                <a16:creationId xmlns:a16="http://schemas.microsoft.com/office/drawing/2014/main" id="{D6BA7FE4-A25D-4C23-A7F4-93841EC6AA33}"/>
              </a:ext>
            </a:extLst>
          </p:cNvPr>
          <p:cNvSpPr/>
          <p:nvPr/>
        </p:nvSpPr>
        <p:spPr>
          <a:xfrm>
            <a:off x="8589142" y="2865743"/>
            <a:ext cx="824488" cy="946101"/>
          </a:xfrm>
          <a:prstGeom prst="downArrow">
            <a:avLst>
              <a:gd name="adj1" fmla="val 48933"/>
              <a:gd name="adj2" fmla="val 51852"/>
            </a:avLst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7C08BFED-28EE-4577-9545-1F3A2CA3EBE4}"/>
              </a:ext>
            </a:extLst>
          </p:cNvPr>
          <p:cNvSpPr txBox="1"/>
          <p:nvPr/>
        </p:nvSpPr>
        <p:spPr>
          <a:xfrm>
            <a:off x="6301640" y="4363287"/>
            <a:ext cx="5634876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5</a:t>
            </a:r>
            <a:r>
              <a:rPr kumimoji="1" lang="ja-JP" altLang="en-US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時</a:t>
            </a:r>
            <a:r>
              <a:rPr kumimoji="1" lang="en-US" altLang="ja-JP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5</a:t>
            </a:r>
            <a:r>
              <a:rPr kumimoji="1" lang="ja-JP" altLang="en-US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分</a:t>
            </a:r>
            <a:endParaRPr kumimoji="1" lang="ja-JP" altLang="en-US" sz="44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6" name="四角">
            <a:extLst>
              <a:ext uri="{FF2B5EF4-FFF2-40B4-BE49-F238E27FC236}">
                <a16:creationId xmlns:a16="http://schemas.microsoft.com/office/drawing/2014/main" id="{8BEDEB2C-4575-4CD6-80CC-A8925B83DC95}"/>
              </a:ext>
            </a:extLst>
          </p:cNvPr>
          <p:cNvSpPr/>
          <p:nvPr/>
        </p:nvSpPr>
        <p:spPr>
          <a:xfrm>
            <a:off x="6273117" y="4274524"/>
            <a:ext cx="5691921" cy="1624075"/>
          </a:xfrm>
          <a:prstGeom prst="roundRect">
            <a:avLst/>
          </a:prstGeom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B6BD1A42-BA47-4655-A005-D13FB25A2086}"/>
              </a:ext>
            </a:extLst>
          </p:cNvPr>
          <p:cNvSpPr txBox="1"/>
          <p:nvPr/>
        </p:nvSpPr>
        <p:spPr>
          <a:xfrm>
            <a:off x="6546990" y="1048163"/>
            <a:ext cx="5144177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15</a:t>
            </a:r>
            <a:r>
              <a:rPr lang="ja-JP" altLang="en-US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分前</a:t>
            </a:r>
            <a:endParaRPr kumimoji="1" lang="ja-JP" altLang="en-US" sz="44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pic>
        <p:nvPicPr>
          <p:cNvPr id="8" name="図 7">
            <a:extLst>
              <a:ext uri="{FF2B5EF4-FFF2-40B4-BE49-F238E27FC236}">
                <a16:creationId xmlns:a16="http://schemas.microsoft.com/office/drawing/2014/main" id="{E727E9D0-CCC5-45D5-B9FC-F16CD45EB9A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94024" y="3410723"/>
            <a:ext cx="883847" cy="1682357"/>
          </a:xfrm>
          <a:prstGeom prst="rect">
            <a:avLst/>
          </a:prstGeom>
        </p:spPr>
      </p:pic>
      <p:pic>
        <p:nvPicPr>
          <p:cNvPr id="10" name="図 9">
            <a:extLst>
              <a:ext uri="{FF2B5EF4-FFF2-40B4-BE49-F238E27FC236}">
                <a16:creationId xmlns:a16="http://schemas.microsoft.com/office/drawing/2014/main" id="{6CBAD9BE-87A7-4D15-BF32-407A02CDA5A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06946" y="3056879"/>
            <a:ext cx="2474981" cy="16398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7912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図 8">
            <a:extLst>
              <a:ext uri="{FF2B5EF4-FFF2-40B4-BE49-F238E27FC236}">
                <a16:creationId xmlns:a16="http://schemas.microsoft.com/office/drawing/2014/main" id="{7513462F-3838-4E35-85AB-E902E774B31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295" y="457194"/>
            <a:ext cx="5919228" cy="5943612"/>
          </a:xfrm>
          <a:prstGeom prst="rect">
            <a:avLst/>
          </a:prstGeom>
          <a:ln>
            <a:noFill/>
          </a:ln>
        </p:spPr>
      </p:pic>
      <p:sp>
        <p:nvSpPr>
          <p:cNvPr id="15" name="矢印: 下 14">
            <a:extLst>
              <a:ext uri="{FF2B5EF4-FFF2-40B4-BE49-F238E27FC236}">
                <a16:creationId xmlns:a16="http://schemas.microsoft.com/office/drawing/2014/main" id="{D6BA7FE4-A25D-4C23-A7F4-93841EC6AA33}"/>
              </a:ext>
            </a:extLst>
          </p:cNvPr>
          <p:cNvSpPr/>
          <p:nvPr/>
        </p:nvSpPr>
        <p:spPr>
          <a:xfrm>
            <a:off x="8589142" y="2865743"/>
            <a:ext cx="824488" cy="946101"/>
          </a:xfrm>
          <a:prstGeom prst="downArrow">
            <a:avLst>
              <a:gd name="adj1" fmla="val 48933"/>
              <a:gd name="adj2" fmla="val 51852"/>
            </a:avLst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7C08BFED-28EE-4577-9545-1F3A2CA3EBE4}"/>
              </a:ext>
            </a:extLst>
          </p:cNvPr>
          <p:cNvSpPr txBox="1"/>
          <p:nvPr/>
        </p:nvSpPr>
        <p:spPr>
          <a:xfrm>
            <a:off x="6301640" y="4363287"/>
            <a:ext cx="5634876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4</a:t>
            </a:r>
            <a:r>
              <a:rPr kumimoji="1" lang="ja-JP" altLang="en-US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時</a:t>
            </a:r>
            <a:r>
              <a:rPr kumimoji="1" lang="en-US" altLang="ja-JP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5</a:t>
            </a:r>
            <a:r>
              <a:rPr kumimoji="1" lang="ja-JP" altLang="en-US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分</a:t>
            </a:r>
            <a:endParaRPr kumimoji="1" lang="ja-JP" altLang="en-US" sz="44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6" name="四角">
            <a:extLst>
              <a:ext uri="{FF2B5EF4-FFF2-40B4-BE49-F238E27FC236}">
                <a16:creationId xmlns:a16="http://schemas.microsoft.com/office/drawing/2014/main" id="{8BEDEB2C-4575-4CD6-80CC-A8925B83DC95}"/>
              </a:ext>
            </a:extLst>
          </p:cNvPr>
          <p:cNvSpPr/>
          <p:nvPr/>
        </p:nvSpPr>
        <p:spPr>
          <a:xfrm>
            <a:off x="6273117" y="4274524"/>
            <a:ext cx="5691921" cy="1624075"/>
          </a:xfrm>
          <a:prstGeom prst="roundRect">
            <a:avLst/>
          </a:prstGeom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指定">
            <a:extLst>
              <a:ext uri="{FF2B5EF4-FFF2-40B4-BE49-F238E27FC236}">
                <a16:creationId xmlns:a16="http://schemas.microsoft.com/office/drawing/2014/main" id="{61F80331-943D-4E32-978D-E005BC82CFA5}"/>
              </a:ext>
            </a:extLst>
          </p:cNvPr>
          <p:cNvSpPr txBox="1"/>
          <p:nvPr/>
        </p:nvSpPr>
        <p:spPr>
          <a:xfrm>
            <a:off x="6546990" y="1048163"/>
            <a:ext cx="5144177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3</a:t>
            </a:r>
            <a:r>
              <a:rPr lang="ja-JP" altLang="en-US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時間前</a:t>
            </a:r>
            <a:endParaRPr kumimoji="1" lang="ja-JP" altLang="en-US" sz="44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pic>
        <p:nvPicPr>
          <p:cNvPr id="8" name="図 7">
            <a:extLst>
              <a:ext uri="{FF2B5EF4-FFF2-40B4-BE49-F238E27FC236}">
                <a16:creationId xmlns:a16="http://schemas.microsoft.com/office/drawing/2014/main" id="{B3A052C6-7843-47B3-85E9-9893E31134F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30106" y="3376472"/>
            <a:ext cx="1121571" cy="1554351"/>
          </a:xfrm>
          <a:prstGeom prst="rect">
            <a:avLst/>
          </a:prstGeom>
        </p:spPr>
      </p:pic>
      <p:pic>
        <p:nvPicPr>
          <p:cNvPr id="10" name="図 9">
            <a:extLst>
              <a:ext uri="{FF2B5EF4-FFF2-40B4-BE49-F238E27FC236}">
                <a16:creationId xmlns:a16="http://schemas.microsoft.com/office/drawing/2014/main" id="{D0F3964A-21B8-417D-BC68-38A3E867C6A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04230" y="1307229"/>
            <a:ext cx="1639827" cy="24749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79177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図 8">
            <a:extLst>
              <a:ext uri="{FF2B5EF4-FFF2-40B4-BE49-F238E27FC236}">
                <a16:creationId xmlns:a16="http://schemas.microsoft.com/office/drawing/2014/main" id="{7513462F-3838-4E35-85AB-E902E774B31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295" y="457194"/>
            <a:ext cx="5919228" cy="5943612"/>
          </a:xfrm>
          <a:prstGeom prst="rect">
            <a:avLst/>
          </a:prstGeom>
          <a:ln>
            <a:noFill/>
          </a:ln>
        </p:spPr>
      </p:pic>
      <p:sp>
        <p:nvSpPr>
          <p:cNvPr id="15" name="矢印: 下 14">
            <a:extLst>
              <a:ext uri="{FF2B5EF4-FFF2-40B4-BE49-F238E27FC236}">
                <a16:creationId xmlns:a16="http://schemas.microsoft.com/office/drawing/2014/main" id="{D6BA7FE4-A25D-4C23-A7F4-93841EC6AA33}"/>
              </a:ext>
            </a:extLst>
          </p:cNvPr>
          <p:cNvSpPr/>
          <p:nvPr/>
        </p:nvSpPr>
        <p:spPr>
          <a:xfrm>
            <a:off x="8589142" y="2865743"/>
            <a:ext cx="824488" cy="946101"/>
          </a:xfrm>
          <a:prstGeom prst="downArrow">
            <a:avLst>
              <a:gd name="adj1" fmla="val 48933"/>
              <a:gd name="adj2" fmla="val 51852"/>
            </a:avLst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7C08BFED-28EE-4577-9545-1F3A2CA3EBE4}"/>
              </a:ext>
            </a:extLst>
          </p:cNvPr>
          <p:cNvSpPr txBox="1"/>
          <p:nvPr/>
        </p:nvSpPr>
        <p:spPr>
          <a:xfrm>
            <a:off x="6301640" y="4363287"/>
            <a:ext cx="5634876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9</a:t>
            </a:r>
            <a:r>
              <a:rPr kumimoji="1" lang="ja-JP" altLang="en-US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時</a:t>
            </a:r>
            <a:endParaRPr kumimoji="1" lang="ja-JP" altLang="en-US" sz="44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6" name="四角">
            <a:extLst>
              <a:ext uri="{FF2B5EF4-FFF2-40B4-BE49-F238E27FC236}">
                <a16:creationId xmlns:a16="http://schemas.microsoft.com/office/drawing/2014/main" id="{8BEDEB2C-4575-4CD6-80CC-A8925B83DC95}"/>
              </a:ext>
            </a:extLst>
          </p:cNvPr>
          <p:cNvSpPr/>
          <p:nvPr/>
        </p:nvSpPr>
        <p:spPr>
          <a:xfrm>
            <a:off x="6273117" y="4274524"/>
            <a:ext cx="5691921" cy="1624075"/>
          </a:xfrm>
          <a:prstGeom prst="roundRect">
            <a:avLst/>
          </a:prstGeom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C6CC1E52-9CCD-41CC-884D-A50A323153C1}"/>
              </a:ext>
            </a:extLst>
          </p:cNvPr>
          <p:cNvSpPr txBox="1"/>
          <p:nvPr/>
        </p:nvSpPr>
        <p:spPr>
          <a:xfrm>
            <a:off x="6546990" y="1048163"/>
            <a:ext cx="5144177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25</a:t>
            </a:r>
            <a:r>
              <a:rPr lang="ja-JP" altLang="en-US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分前</a:t>
            </a:r>
            <a:endParaRPr kumimoji="1" lang="ja-JP" altLang="en-US" sz="44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pic>
        <p:nvPicPr>
          <p:cNvPr id="8" name="図 7">
            <a:extLst>
              <a:ext uri="{FF2B5EF4-FFF2-40B4-BE49-F238E27FC236}">
                <a16:creationId xmlns:a16="http://schemas.microsoft.com/office/drawing/2014/main" id="{DE39941F-B720-474E-8715-DA860233306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6392" y="2899081"/>
            <a:ext cx="1725025" cy="743650"/>
          </a:xfrm>
          <a:prstGeom prst="rect">
            <a:avLst/>
          </a:prstGeom>
        </p:spPr>
      </p:pic>
      <p:pic>
        <p:nvPicPr>
          <p:cNvPr id="10" name="図 9">
            <a:extLst>
              <a:ext uri="{FF2B5EF4-FFF2-40B4-BE49-F238E27FC236}">
                <a16:creationId xmlns:a16="http://schemas.microsoft.com/office/drawing/2014/main" id="{60BDABDB-FFAE-42DE-9D39-D7AD37A396F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05316" y="3057335"/>
            <a:ext cx="1639827" cy="24749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78258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図 8">
            <a:extLst>
              <a:ext uri="{FF2B5EF4-FFF2-40B4-BE49-F238E27FC236}">
                <a16:creationId xmlns:a16="http://schemas.microsoft.com/office/drawing/2014/main" id="{7513462F-3838-4E35-85AB-E902E774B31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295" y="457194"/>
            <a:ext cx="5919228" cy="5943612"/>
          </a:xfrm>
          <a:prstGeom prst="rect">
            <a:avLst/>
          </a:prstGeom>
          <a:ln>
            <a:noFill/>
          </a:ln>
        </p:spPr>
      </p:pic>
      <p:sp>
        <p:nvSpPr>
          <p:cNvPr id="15" name="矢印: 下 14">
            <a:extLst>
              <a:ext uri="{FF2B5EF4-FFF2-40B4-BE49-F238E27FC236}">
                <a16:creationId xmlns:a16="http://schemas.microsoft.com/office/drawing/2014/main" id="{D6BA7FE4-A25D-4C23-A7F4-93841EC6AA33}"/>
              </a:ext>
            </a:extLst>
          </p:cNvPr>
          <p:cNvSpPr/>
          <p:nvPr/>
        </p:nvSpPr>
        <p:spPr>
          <a:xfrm>
            <a:off x="8589142" y="2865743"/>
            <a:ext cx="824488" cy="946101"/>
          </a:xfrm>
          <a:prstGeom prst="downArrow">
            <a:avLst>
              <a:gd name="adj1" fmla="val 48933"/>
              <a:gd name="adj2" fmla="val 51852"/>
            </a:avLst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7C08BFED-28EE-4577-9545-1F3A2CA3EBE4}"/>
              </a:ext>
            </a:extLst>
          </p:cNvPr>
          <p:cNvSpPr txBox="1"/>
          <p:nvPr/>
        </p:nvSpPr>
        <p:spPr>
          <a:xfrm>
            <a:off x="6301640" y="4363287"/>
            <a:ext cx="5634876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9</a:t>
            </a:r>
            <a:r>
              <a:rPr kumimoji="1" lang="ja-JP" altLang="en-US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時</a:t>
            </a:r>
            <a:r>
              <a:rPr kumimoji="1" lang="en-US" altLang="ja-JP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55</a:t>
            </a:r>
            <a:r>
              <a:rPr kumimoji="1" lang="ja-JP" altLang="en-US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分</a:t>
            </a:r>
            <a:endParaRPr kumimoji="1" lang="ja-JP" altLang="en-US" sz="44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665A5AD2-530F-4AF4-A17C-9364A9466CBF}"/>
              </a:ext>
            </a:extLst>
          </p:cNvPr>
          <p:cNvSpPr txBox="1"/>
          <p:nvPr/>
        </p:nvSpPr>
        <p:spPr>
          <a:xfrm>
            <a:off x="6546990" y="1048163"/>
            <a:ext cx="5144177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4</a:t>
            </a:r>
            <a:r>
              <a:rPr lang="ja-JP" altLang="en-US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時間後</a:t>
            </a:r>
            <a:endParaRPr kumimoji="1" lang="ja-JP" altLang="en-US" sz="44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6" name="四角">
            <a:extLst>
              <a:ext uri="{FF2B5EF4-FFF2-40B4-BE49-F238E27FC236}">
                <a16:creationId xmlns:a16="http://schemas.microsoft.com/office/drawing/2014/main" id="{8BEDEB2C-4575-4CD6-80CC-A8925B83DC95}"/>
              </a:ext>
            </a:extLst>
          </p:cNvPr>
          <p:cNvSpPr/>
          <p:nvPr/>
        </p:nvSpPr>
        <p:spPr>
          <a:xfrm>
            <a:off x="6273117" y="4274524"/>
            <a:ext cx="5691921" cy="1624075"/>
          </a:xfrm>
          <a:prstGeom prst="roundRect">
            <a:avLst/>
          </a:prstGeom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7" name="図 6">
            <a:extLst>
              <a:ext uri="{FF2B5EF4-FFF2-40B4-BE49-F238E27FC236}">
                <a16:creationId xmlns:a16="http://schemas.microsoft.com/office/drawing/2014/main" id="{30B76648-683D-47F8-B18E-970FCC690AD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63030" y="3436419"/>
            <a:ext cx="560786" cy="1743312"/>
          </a:xfrm>
          <a:prstGeom prst="rect">
            <a:avLst/>
          </a:prstGeom>
        </p:spPr>
      </p:pic>
      <p:pic>
        <p:nvPicPr>
          <p:cNvPr id="8" name="図 7">
            <a:extLst>
              <a:ext uri="{FF2B5EF4-FFF2-40B4-BE49-F238E27FC236}">
                <a16:creationId xmlns:a16="http://schemas.microsoft.com/office/drawing/2014/main" id="{B97E250A-E4CF-4FE3-B868-7BE03F150FC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44170" y="1356358"/>
            <a:ext cx="1639827" cy="24749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26177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図 8">
            <a:extLst>
              <a:ext uri="{FF2B5EF4-FFF2-40B4-BE49-F238E27FC236}">
                <a16:creationId xmlns:a16="http://schemas.microsoft.com/office/drawing/2014/main" id="{7513462F-3838-4E35-85AB-E902E774B31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295" y="457194"/>
            <a:ext cx="5919228" cy="5943612"/>
          </a:xfrm>
          <a:prstGeom prst="rect">
            <a:avLst/>
          </a:prstGeom>
          <a:ln>
            <a:noFill/>
          </a:ln>
        </p:spPr>
      </p:pic>
      <p:sp>
        <p:nvSpPr>
          <p:cNvPr id="15" name="矢印: 下 14">
            <a:extLst>
              <a:ext uri="{FF2B5EF4-FFF2-40B4-BE49-F238E27FC236}">
                <a16:creationId xmlns:a16="http://schemas.microsoft.com/office/drawing/2014/main" id="{D6BA7FE4-A25D-4C23-A7F4-93841EC6AA33}"/>
              </a:ext>
            </a:extLst>
          </p:cNvPr>
          <p:cNvSpPr/>
          <p:nvPr/>
        </p:nvSpPr>
        <p:spPr>
          <a:xfrm>
            <a:off x="8589142" y="2865743"/>
            <a:ext cx="824488" cy="946101"/>
          </a:xfrm>
          <a:prstGeom prst="downArrow">
            <a:avLst>
              <a:gd name="adj1" fmla="val 48933"/>
              <a:gd name="adj2" fmla="val 51852"/>
            </a:avLst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7C08BFED-28EE-4577-9545-1F3A2CA3EBE4}"/>
              </a:ext>
            </a:extLst>
          </p:cNvPr>
          <p:cNvSpPr txBox="1"/>
          <p:nvPr/>
        </p:nvSpPr>
        <p:spPr>
          <a:xfrm>
            <a:off x="6301640" y="4363287"/>
            <a:ext cx="5634876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2</a:t>
            </a:r>
            <a:r>
              <a:rPr kumimoji="1" lang="ja-JP" altLang="en-US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時</a:t>
            </a:r>
            <a:r>
              <a:rPr kumimoji="1" lang="en-US" altLang="ja-JP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45</a:t>
            </a:r>
            <a:r>
              <a:rPr kumimoji="1" lang="ja-JP" altLang="en-US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分</a:t>
            </a:r>
            <a:endParaRPr kumimoji="1" lang="ja-JP" altLang="en-US" sz="44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6" name="四角">
            <a:extLst>
              <a:ext uri="{FF2B5EF4-FFF2-40B4-BE49-F238E27FC236}">
                <a16:creationId xmlns:a16="http://schemas.microsoft.com/office/drawing/2014/main" id="{8BEDEB2C-4575-4CD6-80CC-A8925B83DC95}"/>
              </a:ext>
            </a:extLst>
          </p:cNvPr>
          <p:cNvSpPr/>
          <p:nvPr/>
        </p:nvSpPr>
        <p:spPr>
          <a:xfrm>
            <a:off x="6273117" y="4274524"/>
            <a:ext cx="5691921" cy="1624075"/>
          </a:xfrm>
          <a:prstGeom prst="roundRect">
            <a:avLst/>
          </a:prstGeom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7" name="図 6">
            <a:extLst>
              <a:ext uri="{FF2B5EF4-FFF2-40B4-BE49-F238E27FC236}">
                <a16:creationId xmlns:a16="http://schemas.microsoft.com/office/drawing/2014/main" id="{3E3B6BD3-1C9A-416A-8E6E-0860DF53E95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83007" y="2494713"/>
            <a:ext cx="1554351" cy="1121571"/>
          </a:xfrm>
          <a:prstGeom prst="rect">
            <a:avLst/>
          </a:prstGeom>
        </p:spPr>
      </p:pic>
      <p:pic>
        <p:nvPicPr>
          <p:cNvPr id="8" name="図 7">
            <a:extLst>
              <a:ext uri="{FF2B5EF4-FFF2-40B4-BE49-F238E27FC236}">
                <a16:creationId xmlns:a16="http://schemas.microsoft.com/office/drawing/2014/main" id="{2F9D1099-F929-48AA-89F0-DF30B4D238C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44170" y="1356358"/>
            <a:ext cx="1639827" cy="2474981"/>
          </a:xfrm>
          <a:prstGeom prst="rect">
            <a:avLst/>
          </a:prstGeom>
        </p:spPr>
      </p:pic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79F0F10B-C3DA-4548-83DD-1A0D57F21100}"/>
              </a:ext>
            </a:extLst>
          </p:cNvPr>
          <p:cNvSpPr txBox="1"/>
          <p:nvPr/>
        </p:nvSpPr>
        <p:spPr>
          <a:xfrm>
            <a:off x="6546990" y="1048163"/>
            <a:ext cx="5144177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50</a:t>
            </a:r>
            <a:r>
              <a:rPr lang="ja-JP" altLang="en-US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分後</a:t>
            </a:r>
            <a:endParaRPr kumimoji="1" lang="ja-JP" altLang="en-US" sz="44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69155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図 8">
            <a:extLst>
              <a:ext uri="{FF2B5EF4-FFF2-40B4-BE49-F238E27FC236}">
                <a16:creationId xmlns:a16="http://schemas.microsoft.com/office/drawing/2014/main" id="{7513462F-3838-4E35-85AB-E902E774B31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295" y="457194"/>
            <a:ext cx="5919228" cy="5943612"/>
          </a:xfrm>
          <a:prstGeom prst="rect">
            <a:avLst/>
          </a:prstGeom>
          <a:ln>
            <a:noFill/>
          </a:ln>
        </p:spPr>
      </p:pic>
      <p:sp>
        <p:nvSpPr>
          <p:cNvPr id="15" name="矢印: 下 14">
            <a:extLst>
              <a:ext uri="{FF2B5EF4-FFF2-40B4-BE49-F238E27FC236}">
                <a16:creationId xmlns:a16="http://schemas.microsoft.com/office/drawing/2014/main" id="{D6BA7FE4-A25D-4C23-A7F4-93841EC6AA33}"/>
              </a:ext>
            </a:extLst>
          </p:cNvPr>
          <p:cNvSpPr/>
          <p:nvPr/>
        </p:nvSpPr>
        <p:spPr>
          <a:xfrm>
            <a:off x="8589142" y="2865743"/>
            <a:ext cx="824488" cy="946101"/>
          </a:xfrm>
          <a:prstGeom prst="downArrow">
            <a:avLst>
              <a:gd name="adj1" fmla="val 48933"/>
              <a:gd name="adj2" fmla="val 51852"/>
            </a:avLst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7C08BFED-28EE-4577-9545-1F3A2CA3EBE4}"/>
              </a:ext>
            </a:extLst>
          </p:cNvPr>
          <p:cNvSpPr txBox="1"/>
          <p:nvPr/>
        </p:nvSpPr>
        <p:spPr>
          <a:xfrm>
            <a:off x="6301640" y="4363287"/>
            <a:ext cx="5634876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11</a:t>
            </a:r>
            <a:r>
              <a:rPr kumimoji="1" lang="ja-JP" altLang="en-US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時</a:t>
            </a:r>
            <a:r>
              <a:rPr kumimoji="1" lang="en-US" altLang="ja-JP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20</a:t>
            </a:r>
            <a:r>
              <a:rPr kumimoji="1" lang="ja-JP" altLang="en-US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分</a:t>
            </a:r>
            <a:endParaRPr kumimoji="1" lang="ja-JP" altLang="en-US" sz="44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6" name="四角">
            <a:extLst>
              <a:ext uri="{FF2B5EF4-FFF2-40B4-BE49-F238E27FC236}">
                <a16:creationId xmlns:a16="http://schemas.microsoft.com/office/drawing/2014/main" id="{8BEDEB2C-4575-4CD6-80CC-A8925B83DC95}"/>
              </a:ext>
            </a:extLst>
          </p:cNvPr>
          <p:cNvSpPr/>
          <p:nvPr/>
        </p:nvSpPr>
        <p:spPr>
          <a:xfrm>
            <a:off x="6273117" y="4274524"/>
            <a:ext cx="5691921" cy="1624075"/>
          </a:xfrm>
          <a:prstGeom prst="roundRect">
            <a:avLst/>
          </a:prstGeom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7" name="図 6">
            <a:extLst>
              <a:ext uri="{FF2B5EF4-FFF2-40B4-BE49-F238E27FC236}">
                <a16:creationId xmlns:a16="http://schemas.microsoft.com/office/drawing/2014/main" id="{3C389E32-C627-4E59-BBAD-9DAC425CCA5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90154" y="2032852"/>
            <a:ext cx="1176431" cy="1523874"/>
          </a:xfrm>
          <a:prstGeom prst="rect">
            <a:avLst/>
          </a:prstGeom>
        </p:spPr>
      </p:pic>
      <p:pic>
        <p:nvPicPr>
          <p:cNvPr id="8" name="図 7">
            <a:extLst>
              <a:ext uri="{FF2B5EF4-FFF2-40B4-BE49-F238E27FC236}">
                <a16:creationId xmlns:a16="http://schemas.microsoft.com/office/drawing/2014/main" id="{1B49952D-7649-4DF9-A9A8-ADA94623165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7552" y="2193392"/>
            <a:ext cx="2474981" cy="1639827"/>
          </a:xfrm>
          <a:prstGeom prst="rect">
            <a:avLst/>
          </a:prstGeom>
        </p:spPr>
      </p:pic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D6C2E5BA-8A79-43F6-A2E8-161DCA0AE5AB}"/>
              </a:ext>
            </a:extLst>
          </p:cNvPr>
          <p:cNvSpPr txBox="1"/>
          <p:nvPr/>
        </p:nvSpPr>
        <p:spPr>
          <a:xfrm>
            <a:off x="6546990" y="1048163"/>
            <a:ext cx="5144177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30</a:t>
            </a:r>
            <a:r>
              <a:rPr lang="ja-JP" altLang="en-US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分後</a:t>
            </a:r>
            <a:endParaRPr kumimoji="1" lang="ja-JP" altLang="en-US" sz="44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3103682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2512</TotalTime>
  <Words>58</Words>
  <Application>Microsoft Office PowerPoint</Application>
  <PresentationFormat>ワイド画面</PresentationFormat>
  <Paragraphs>20</Paragraphs>
  <Slides>10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10</vt:i4>
      </vt:variant>
    </vt:vector>
  </HeadingPairs>
  <TitlesOfParts>
    <vt:vector size="15" baseType="lpstr">
      <vt:lpstr>UD デジタル 教科書体 NP-B</vt:lpstr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時計 n分時間前後3</dc:title>
  <dc:creator>森田 雄治</dc:creator>
  <cp:lastModifiedBy>colas@edu-c.local</cp:lastModifiedBy>
  <cp:revision>226</cp:revision>
  <dcterms:created xsi:type="dcterms:W3CDTF">2020-08-27T04:09:34Z</dcterms:created>
  <dcterms:modified xsi:type="dcterms:W3CDTF">2020-10-12T00:54:17Z</dcterms:modified>
</cp:coreProperties>
</file>