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1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2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E181B57-EA00-4D69-A8C1-428214039F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418" y="1857373"/>
            <a:ext cx="883847" cy="168235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767E229-ABB6-451C-A985-B09DD4DCE7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46" y="3056879"/>
            <a:ext cx="2474981" cy="1639827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1BAE25B-7CAF-40E1-A3D8-1F41515FF60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82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0DFD40F-2A60-4B74-B3D4-64D8557F3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197" y="1834355"/>
            <a:ext cx="883847" cy="168235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F94F3A5-6538-479F-96C1-7CE7278F7D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46" y="3056879"/>
            <a:ext cx="2474981" cy="1639827"/>
          </a:xfrm>
          <a:prstGeom prst="rect">
            <a:avLst/>
          </a:prstGeom>
        </p:spPr>
      </p:pic>
      <p:sp>
        <p:nvSpPr>
          <p:cNvPr id="10" name="指定">
            <a:extLst>
              <a:ext uri="{FF2B5EF4-FFF2-40B4-BE49-F238E27FC236}">
                <a16:creationId xmlns:a16="http://schemas.microsoft.com/office/drawing/2014/main" id="{43AFC58B-6DFF-4194-B26E-D1E7CD38963C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063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9CF435E-3277-44F2-961E-B37A342B5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101" y="3336412"/>
            <a:ext cx="1322723" cy="140806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CF95E14-2393-4917-B259-12598D7D95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316" y="3057335"/>
            <a:ext cx="1639827" cy="247498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23B27D3-BD51-43F2-9BB1-F5C2D6724041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71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5A5AD2-530F-4AF4-A17C-9364A9466C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7DFA4DC-D1A2-4696-A29C-7774B95912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244" y="3212052"/>
            <a:ext cx="1737216" cy="6461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8408547-981E-4FD4-A028-56F8E282F7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858" y="3056189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4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BD1A42-BA47-4655-A005-D13FB25A208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727E9D0-CCC5-45D5-B9FC-F16CD45EB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024" y="3410723"/>
            <a:ext cx="883847" cy="168235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CBAD9BE-87A7-4D15-BF32-407A02CDA5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46" y="3056879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指定">
            <a:extLst>
              <a:ext uri="{FF2B5EF4-FFF2-40B4-BE49-F238E27FC236}">
                <a16:creationId xmlns:a16="http://schemas.microsoft.com/office/drawing/2014/main" id="{61F80331-943D-4E32-978D-E005BC82CFA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3A052C6-7843-47B3-85E9-9893E3113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106" y="3376472"/>
            <a:ext cx="1121571" cy="155435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0F3964A-21B8-417D-BC68-38A3E867C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230" y="1307229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1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CC1E52-9CCD-41CC-884D-A50A323153C1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E39941F-B720-474E-8715-DA86023330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392" y="2899081"/>
            <a:ext cx="1725025" cy="74365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0BDABDB-FFAE-42DE-9D39-D7AD37A39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316" y="3057335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8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65A5AD2-530F-4AF4-A17C-9364A9466CBF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0B76648-683D-47F8-B18E-970FCC690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030" y="3436419"/>
            <a:ext cx="560786" cy="174331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97E250A-E4CF-4FE3-B868-7BE03F150F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70" y="1356358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61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E3B6BD3-1C9A-416A-8E6E-0860DF53E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007" y="2494713"/>
            <a:ext cx="1554351" cy="112157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F9D1099-F929-48AA-89F0-DF30B4D238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170" y="1356358"/>
            <a:ext cx="1639827" cy="247498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F0F10B-C3DA-4548-83DD-1A0D57F21100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91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四角">
            <a:extLst>
              <a:ext uri="{FF2B5EF4-FFF2-40B4-BE49-F238E27FC236}">
                <a16:creationId xmlns:a16="http://schemas.microsoft.com/office/drawing/2014/main" id="{8BEDEB2C-4575-4CD6-80CC-A8925B83DC9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C389E32-C627-4E59-BBAD-9DAC425CCA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154" y="2032852"/>
            <a:ext cx="1176431" cy="152387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B49952D-7649-4DF9-A9A8-ADA9462316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2" y="2193392"/>
            <a:ext cx="2474981" cy="163982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6C2E5BA-8A79-43F6-A2E8-161DCA0AE5AB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36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58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n分時間前後3</dc:title>
  <dc:creator>森田 雄治</dc:creator>
  <cp:lastModifiedBy>colas@edu-c.local</cp:lastModifiedBy>
  <cp:revision>226</cp:revision>
  <dcterms:created xsi:type="dcterms:W3CDTF">2020-08-27T04:09:34Z</dcterms:created>
  <dcterms:modified xsi:type="dcterms:W3CDTF">2020-10-12T00:54:17Z</dcterms:modified>
</cp:coreProperties>
</file>