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6" r:id="rId2"/>
    <p:sldId id="387" r:id="rId3"/>
    <p:sldId id="388" r:id="rId4"/>
    <p:sldId id="389" r:id="rId5"/>
    <p:sldId id="390" r:id="rId6"/>
    <p:sldId id="392" r:id="rId7"/>
    <p:sldId id="393" r:id="rId8"/>
    <p:sldId id="394" r:id="rId9"/>
    <p:sldId id="395" r:id="rId10"/>
    <p:sldId id="396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0E9"/>
    <a:srgbClr val="FFFFFF"/>
    <a:srgbClr val="C30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02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258" y="1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E3BDA-AB21-448C-8822-29E77677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8E2533-2D0F-40D2-89D5-A8274EB33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B0FFE-3141-46FA-A53A-0FD4215E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D75DF-7B2B-4237-B84D-EB215314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03CC27-4991-4208-BF1B-7D5471F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78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4710E-20C5-4912-A448-4A8C0F5C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5C0DC-0C66-46E3-95BA-DFA81FCEA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D596E-48B9-423C-AD72-640F1832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72AF6-66FF-418B-BA78-008FE540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20227-FEC6-484C-BF2E-CD074600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5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902700-7290-4504-BCE3-41208B44C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E18C1B-829E-4614-936A-008996DF7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A7AE2-F635-4FDF-8C9D-E0BBAA5D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12C24-B12D-498B-B510-E4F5AB90E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A72B95-8373-4DC9-90AF-4F57DC8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A1A4-AE40-441A-B8D1-0DC2D940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168788-F964-480D-B6DD-C7B71BED6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EE159-2429-4502-BA67-EBF3C4C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A17E8-34B9-4172-908B-8C835777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1BE7C-E53D-47C0-B8EB-FCD83471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08F0E-F5C4-420F-9930-FBEAC19F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3C4E34-E1C5-41EB-B701-DAD7B4B46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9B6B6-B472-4627-8734-832E5669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B2F92-0BB5-46BE-B440-FD714DD5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C167B-2DE0-45ED-A0DA-4A3D3538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1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23D5BB-11F2-4ABE-B53E-FD78E764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F54D15-9578-466E-9B63-DF91ACCA1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2344A-0F0C-4AF1-8F1C-A517E6C8B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F5187B-A414-4FA8-9D9E-08875982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3D293E-AE18-4702-8D04-688C1FF3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603A5-5932-42AD-B788-EE14E63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C5712-C751-45CB-A79A-4413D26B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D3A020-0833-4DE7-8C73-7EC2ACD1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E0CB6A-423A-4117-A522-9401B994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85774C-FF84-4039-A9E0-39C994F3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D566A51-2A03-4EE8-BE87-B13A18B2C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F516B4-09A7-4814-B4BA-003E70E4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0D06D2-E39C-420C-B068-FE283502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19F38D-E225-4D14-BFE6-46410F4B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31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F7C3FD-31CC-4178-885E-0D5713B6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201577-6F0E-4805-92F5-3E9B89D2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3DBDD-3EEB-48C2-88C5-1AED9DF7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EA60F2-708B-4F7E-ACBC-38A8A9EF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63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196934-1973-4F8F-9831-22C62911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61B9B5-5FA7-4805-BC2B-0ECEA887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33081-FB70-431C-9B51-866DECA4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0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470D7A-E6FE-4C50-80C6-90885D73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5DB7AE-160B-40CA-953F-B26A35AE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F9FD01-7018-4F14-9B38-0508E9C98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28FC23-CDAD-4D76-9AE6-E5BC53CA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E8F5F-49A9-4A8E-A33B-A1F9B1C8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02B7B1-4BC7-40CB-A8A1-094B5D1F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8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AB9AE-4333-44FE-A6E0-024F09B0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3E50D0C-77B4-45ED-AC8C-033437FF0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99653B-AB1C-4C7B-B770-D194D09FC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F37FC-A177-4E7A-9B79-45041121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7ED8BE-5D29-4B9D-8438-93E6E042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4494FE-1C54-4096-BB1C-923B638D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6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C7EE6C-08AC-46FD-8F21-577E5DC0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D65C4B-FDFF-4361-951B-6995F4294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DDE045-19E5-443A-8A69-4F4FC23A7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DDB4-AB8D-4B43-B241-38F1B2ECB792}" type="datetimeFigureOut">
              <a:rPr kumimoji="1" lang="ja-JP" altLang="en-US" smtClean="0"/>
              <a:t>2020/10/8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B66662-D56B-4757-8ED2-56E3EB288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8D0F2-A3D3-4B59-88E7-6F7F55818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6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65A5AD2-530F-4AF4-A17C-9364A9466CBF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四角">
            <a:extLst>
              <a:ext uri="{FF2B5EF4-FFF2-40B4-BE49-F238E27FC236}">
                <a16:creationId xmlns:a16="http://schemas.microsoft.com/office/drawing/2014/main" id="{989AB0EE-6D8B-490A-9EDF-B81B4DE12D66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F7339DF4-FA28-4797-BCE3-BF53C75830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031" y="1812329"/>
            <a:ext cx="792414" cy="1712834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9BC72CC1-1242-4F8C-AC2F-D6A0F43499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394" y="3058618"/>
            <a:ext cx="774194" cy="2782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438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65A5AD2-530F-4AF4-A17C-9364A9466CBF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">
            <a:extLst>
              <a:ext uri="{FF2B5EF4-FFF2-40B4-BE49-F238E27FC236}">
                <a16:creationId xmlns:a16="http://schemas.microsoft.com/office/drawing/2014/main" id="{8BEDEB2C-4575-4CD6-80CC-A8925B83DC9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FA08A75C-50D7-40FB-ACD4-1819E1766B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777" y="3168125"/>
            <a:ext cx="1725025" cy="74365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8CD8819B-D029-4A11-97F1-84B3ADEEEA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316" y="3057335"/>
            <a:ext cx="1639827" cy="247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210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7" name="指定">
            <a:extLst>
              <a:ext uri="{FF2B5EF4-FFF2-40B4-BE49-F238E27FC236}">
                <a16:creationId xmlns:a16="http://schemas.microsoft.com/office/drawing/2014/main" id="{F40A5626-7ABD-4657-9FCE-CFC038403A97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" name="四角">
            <a:extLst>
              <a:ext uri="{FF2B5EF4-FFF2-40B4-BE49-F238E27FC236}">
                <a16:creationId xmlns:a16="http://schemas.microsoft.com/office/drawing/2014/main" id="{DD6954F5-D46B-4D57-9AA4-8CA71138D568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5663273D-5C73-4C8A-A4B8-A6A5262DE5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336" y="3319701"/>
            <a:ext cx="1225195" cy="148730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CC1830D1-8B32-4205-B074-578427C37C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69" y="3057145"/>
            <a:ext cx="2782830" cy="77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860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B03397A-1F0B-4C8F-A68F-FEEA493D43F0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7" name="四角">
            <a:extLst>
              <a:ext uri="{FF2B5EF4-FFF2-40B4-BE49-F238E27FC236}">
                <a16:creationId xmlns:a16="http://schemas.microsoft.com/office/drawing/2014/main" id="{E71FC35A-F8F9-48A2-8E9D-96E2492968B9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9551A781-FCF4-4493-AA29-9C4BE41998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930" y="1861093"/>
            <a:ext cx="926515" cy="1664070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ACBA9AA0-A8AB-4195-BBC7-FFE18B10B3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858" y="3056189"/>
            <a:ext cx="2782830" cy="77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29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">
            <a:extLst>
              <a:ext uri="{FF2B5EF4-FFF2-40B4-BE49-F238E27FC236}">
                <a16:creationId xmlns:a16="http://schemas.microsoft.com/office/drawing/2014/main" id="{8BEDEB2C-4575-4CD6-80CC-A8925B83DC9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F2E1CDB-90DF-49E7-94B3-F5325EC0D224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A177A05-D1FB-420A-A283-68170A8134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4199" y="2823788"/>
            <a:ext cx="1700643" cy="841178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25E5A3DE-493B-4867-8C0A-6C46912CAF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316" y="3057335"/>
            <a:ext cx="1639827" cy="247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208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">
            <a:extLst>
              <a:ext uri="{FF2B5EF4-FFF2-40B4-BE49-F238E27FC236}">
                <a16:creationId xmlns:a16="http://schemas.microsoft.com/office/drawing/2014/main" id="{8BEDEB2C-4575-4CD6-80CC-A8925B83DC9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指定">
            <a:extLst>
              <a:ext uri="{FF2B5EF4-FFF2-40B4-BE49-F238E27FC236}">
                <a16:creationId xmlns:a16="http://schemas.microsoft.com/office/drawing/2014/main" id="{C8147BD9-EC05-42A5-B8E9-7006871328F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50BB1179-683D-4177-8899-8C389771A5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123" y="1771438"/>
            <a:ext cx="646123" cy="1737216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D034D1C1-5EA4-49BD-973E-838F0F2ACD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69" y="3057145"/>
            <a:ext cx="2782830" cy="77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177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">
            <a:extLst>
              <a:ext uri="{FF2B5EF4-FFF2-40B4-BE49-F238E27FC236}">
                <a16:creationId xmlns:a16="http://schemas.microsoft.com/office/drawing/2014/main" id="{8BEDEB2C-4575-4CD6-80CC-A8925B83DC9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CF8729F-E730-45B4-A11C-19B011C6D243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4415555E-31CB-42C3-9140-2DD9056367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592" y="1998151"/>
            <a:ext cx="1121571" cy="1554351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1D066368-E024-4D94-9D0C-AC3A0975C9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230" y="1307229"/>
            <a:ext cx="1639827" cy="247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257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">
            <a:extLst>
              <a:ext uri="{FF2B5EF4-FFF2-40B4-BE49-F238E27FC236}">
                <a16:creationId xmlns:a16="http://schemas.microsoft.com/office/drawing/2014/main" id="{8BEDEB2C-4575-4CD6-80CC-A8925B83DC9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80582E2-B602-4BB0-B491-F8788E5003C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5EC38404-BCDB-46E2-B628-589CAD22F6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772" y="2052649"/>
            <a:ext cx="1225195" cy="1487301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46D65166-E418-49BA-9883-3B329A2B17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69" y="3057145"/>
            <a:ext cx="2782830" cy="77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824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65A5AD2-530F-4AF4-A17C-9364A9466CBF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">
            <a:extLst>
              <a:ext uri="{FF2B5EF4-FFF2-40B4-BE49-F238E27FC236}">
                <a16:creationId xmlns:a16="http://schemas.microsoft.com/office/drawing/2014/main" id="{8BEDEB2C-4575-4CD6-80CC-A8925B83DC9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53CBCB3-C01F-4C58-916D-667F182BEF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5642" y="2234435"/>
            <a:ext cx="1408060" cy="1322723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852B2ED0-4E4E-48B3-8C91-C4854DC7F3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316" y="3057335"/>
            <a:ext cx="1639827" cy="247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078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">
            <a:extLst>
              <a:ext uri="{FF2B5EF4-FFF2-40B4-BE49-F238E27FC236}">
                <a16:creationId xmlns:a16="http://schemas.microsoft.com/office/drawing/2014/main" id="{8BEDEB2C-4575-4CD6-80CC-A8925B83DC9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BAF42998-404D-468A-8579-E9B0BBDFC8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7796" y="3343555"/>
            <a:ext cx="1450728" cy="1273959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A989681-7AAF-4205-B2EB-3B718C39A8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507" y="3057638"/>
            <a:ext cx="2474981" cy="1639827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638401A-08FE-4C54-8CA1-3EFD50115CDC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2673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2458</TotalTime>
  <Words>60</Words>
  <Application>Microsoft Office PowerPoint</Application>
  <PresentationFormat>ワイド画面</PresentationFormat>
  <Paragraphs>20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時計 n分時間前後2</dc:title>
  <dc:creator>森田 雄治</dc:creator>
  <cp:lastModifiedBy>colas@edu-c.local</cp:lastModifiedBy>
  <cp:revision>214</cp:revision>
  <dcterms:created xsi:type="dcterms:W3CDTF">2020-08-27T04:09:34Z</dcterms:created>
  <dcterms:modified xsi:type="dcterms:W3CDTF">2020-10-08T05:42:25Z</dcterms:modified>
</cp:coreProperties>
</file>