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6" r:id="rId2"/>
    <p:sldId id="387" r:id="rId3"/>
    <p:sldId id="388" r:id="rId4"/>
    <p:sldId id="389" r:id="rId5"/>
    <p:sldId id="390" r:id="rId6"/>
    <p:sldId id="392" r:id="rId7"/>
    <p:sldId id="393" r:id="rId8"/>
    <p:sldId id="394" r:id="rId9"/>
    <p:sldId id="395" r:id="rId10"/>
    <p:sldId id="39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02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58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65A5AD2-530F-4AF4-A17C-9364A9466C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四角">
            <a:extLst>
              <a:ext uri="{FF2B5EF4-FFF2-40B4-BE49-F238E27FC236}">
                <a16:creationId xmlns:a16="http://schemas.microsoft.com/office/drawing/2014/main" id="{989AB0EE-6D8B-490A-9EDF-B81B4DE12D66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7339DF4-FA28-4797-BCE3-BF53C75830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031" y="1812329"/>
            <a:ext cx="792414" cy="171283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BC72CC1-1242-4F8C-AC2F-D6A0F43499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394" y="3058618"/>
            <a:ext cx="774194" cy="278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3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65A5AD2-530F-4AF4-A17C-9364A9466C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A08A75C-50D7-40FB-ACD4-1819E1766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777" y="3168125"/>
            <a:ext cx="1725025" cy="74365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CD8819B-D029-4A11-97F1-84B3ADEEEA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316" y="3057335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1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指定">
            <a:extLst>
              <a:ext uri="{FF2B5EF4-FFF2-40B4-BE49-F238E27FC236}">
                <a16:creationId xmlns:a16="http://schemas.microsoft.com/office/drawing/2014/main" id="{F40A5626-7ABD-4657-9FCE-CFC038403A9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" name="四角">
            <a:extLst>
              <a:ext uri="{FF2B5EF4-FFF2-40B4-BE49-F238E27FC236}">
                <a16:creationId xmlns:a16="http://schemas.microsoft.com/office/drawing/2014/main" id="{DD6954F5-D46B-4D57-9AA4-8CA71138D568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5663273D-5C73-4C8A-A4B8-A6A5262DE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36" y="3319701"/>
            <a:ext cx="1225195" cy="148730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C1830D1-8B32-4205-B074-578427C37C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69" y="3057145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6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03397A-1F0B-4C8F-A68F-FEEA493D43F0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四角">
            <a:extLst>
              <a:ext uri="{FF2B5EF4-FFF2-40B4-BE49-F238E27FC236}">
                <a16:creationId xmlns:a16="http://schemas.microsoft.com/office/drawing/2014/main" id="{E71FC35A-F8F9-48A2-8E9D-96E2492968B9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551A781-FCF4-4493-AA29-9C4BE41998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930" y="1861093"/>
            <a:ext cx="926515" cy="166407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CBA9AA0-A8AB-4195-BBC7-FFE18B10B3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858" y="3056189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9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2E1CDB-90DF-49E7-94B3-F5325EC0D224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177A05-D1FB-420A-A283-68170A8134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199" y="2823788"/>
            <a:ext cx="1700643" cy="84117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5E5A3DE-493B-4867-8C0A-6C46912CAF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316" y="3057335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0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指定">
            <a:extLst>
              <a:ext uri="{FF2B5EF4-FFF2-40B4-BE49-F238E27FC236}">
                <a16:creationId xmlns:a16="http://schemas.microsoft.com/office/drawing/2014/main" id="{C8147BD9-EC05-42A5-B8E9-7006871328F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0BB1179-683D-4177-8899-8C389771A5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123" y="1771438"/>
            <a:ext cx="646123" cy="173721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034D1C1-5EA4-49BD-973E-838F0F2ACD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69" y="3057145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7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CF8729F-E730-45B4-A11C-19B011C6D243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4415555E-31CB-42C3-9140-2DD905636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592" y="1998151"/>
            <a:ext cx="1121571" cy="155435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D066368-E024-4D94-9D0C-AC3A0975C9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230" y="1307229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5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0582E2-B602-4BB0-B491-F8788E5003C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EC38404-BCDB-46E2-B628-589CAD22F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772" y="2052649"/>
            <a:ext cx="1225195" cy="148730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6D65166-E418-49BA-9883-3B329A2B17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69" y="3057145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65A5AD2-530F-4AF4-A17C-9364A9466C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53CBCB3-C01F-4C58-916D-667F182BE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642" y="2234435"/>
            <a:ext cx="1408060" cy="132272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52B2ED0-4E4E-48B3-8C91-C4854DC7F3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316" y="3057335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7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AF42998-404D-468A-8579-E9B0BBDFC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796" y="3343555"/>
            <a:ext cx="1450728" cy="127395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A989681-7AAF-4205-B2EB-3B718C39A8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07" y="3057638"/>
            <a:ext cx="2474981" cy="163982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38401A-08FE-4C54-8CA1-3EFD50115CDC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67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60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n分時間前後2</dc:title>
  <dc:creator>森田 雄治</dc:creator>
  <cp:lastModifiedBy>colas@edu-c.local</cp:lastModifiedBy>
  <cp:revision>214</cp:revision>
  <dcterms:created xsi:type="dcterms:W3CDTF">2020-08-27T04:09:34Z</dcterms:created>
  <dcterms:modified xsi:type="dcterms:W3CDTF">2020-10-08T05:42:25Z</dcterms:modified>
</cp:coreProperties>
</file>