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76" r:id="rId2"/>
    <p:sldId id="377" r:id="rId3"/>
    <p:sldId id="378" r:id="rId4"/>
    <p:sldId id="379" r:id="rId5"/>
    <p:sldId id="380" r:id="rId6"/>
    <p:sldId id="381" r:id="rId7"/>
    <p:sldId id="383" r:id="rId8"/>
    <p:sldId id="382" r:id="rId9"/>
    <p:sldId id="384" r:id="rId10"/>
    <p:sldId id="385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0E9"/>
    <a:srgbClr val="FFFFFF"/>
    <a:srgbClr val="C30D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146" autoAdjust="0"/>
    <p:restoredTop sz="94660"/>
  </p:normalViewPr>
  <p:slideViewPr>
    <p:cSldViewPr snapToGrid="0">
      <p:cViewPr>
        <p:scale>
          <a:sx n="400" d="100"/>
          <a:sy n="400" d="100"/>
        </p:scale>
        <p:origin x="-1320" y="-480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8E3BDA-AB21-448C-8822-29E77677F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B8E2533-2D0F-40D2-89D5-A8274EB336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DB0FFE-3141-46FA-A53A-0FD4215E7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BD75DF-7B2B-4237-B84D-EB2153148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03CC27-4991-4208-BF1B-7D5471FC2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0784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04710E-20C5-4912-A448-4A8C0F5C5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C45C0DC-0C66-46E3-95BA-DFA81FCEAD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1BD596E-48B9-423C-AD72-640F18323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272AF6-66FF-418B-BA78-008FE5404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F20227-FEC6-484C-BF2E-CD074600E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257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6902700-7290-4504-BCE3-41208B44CF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FE18C1B-829E-4614-936A-008996DF74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5A7AE2-F635-4FDF-8C9D-E0BBAA5D5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712C24-B12D-498B-B510-E4F5AB90E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EA72B95-8373-4DC9-90AF-4F57DC87C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91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A0A1A4-AE40-441A-B8D1-0DC2D9403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E168788-F964-480D-B6DD-C7B71BED6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3EEE159-2429-4502-BA67-EBF3C4C02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6A17E8-34B9-4172-908B-8C8357774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A1BE7C-E53D-47C0-B8EB-FCD834719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835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E08F0E-F5C4-420F-9930-FBEAC19FA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93C4E34-E1C5-41EB-B701-DAD7B4B468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A9B6B6-B472-4627-8734-832E5669F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4B2F92-0BB5-46BE-B440-FD714DD52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EC167B-2DE0-45ED-A0DA-4A3D35385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8184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23D5BB-11F2-4ABE-B53E-FD78E764E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6F54D15-9578-466E-9B63-DF91ACCA12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F52344A-0F0C-4AF1-8F1C-A517E6C8B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F5187B-A414-4FA8-9D9E-08875982A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73D293E-AE18-4702-8D04-688C1FF35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52603A5-5932-42AD-B788-EE14E63EC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19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8C5712-C751-45CB-A79A-4413D26B2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5D3A020-0833-4DE7-8C73-7EC2ACD1CD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DE0CB6A-423A-4117-A522-9401B99439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985774C-FF84-4039-A9E0-39C994F34D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D566A51-2A03-4EE8-BE87-B13A18B2CE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AF516B4-09A7-4814-B4BA-003E70E40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A0D06D2-E39C-420C-B068-FE283502A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319F38D-E225-4D14-BFE6-46410F4BC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314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F7C3FD-31CC-4178-885E-0D5713B60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B201577-6F0E-4805-92F5-3E9B89D20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F43DBDD-3EEB-48C2-88C5-1AED9DF76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1EA60F2-708B-4F7E-ACBC-38A8A9EF0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6636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6196934-1973-4F8F-9831-22C629110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E61B9B5-5FA7-4805-BC2B-0ECEA887E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733081-FB70-431C-9B51-866DECA4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400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470D7A-E6FE-4C50-80C6-90885D73A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45DB7AE-160B-40CA-953F-B26A35AE4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1F9FD01-7018-4F14-9B38-0508E9C989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A28FC23-CDAD-4D76-9AE6-E5BC53CAA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C4E8F5F-49A9-4A8E-A33B-A1F9B1C8B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F02B7B1-4BC7-40CB-A8A1-094B5D1FE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6833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FAB9AE-4333-44FE-A6E0-024F09B0A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3E50D0C-77B4-45ED-AC8C-033437FF00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199653B-AB1C-4C7B-B770-D194D09FC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D1F37FC-A177-4E7A-9B79-450411214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87ED8BE-5D29-4B9D-8438-93E6E0429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74494FE-1C54-4096-BB1C-923B638D4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668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3C7EE6C-08AC-46FD-8F21-577E5DC0A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9D65C4B-FDFF-4361-951B-6995F42944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DDE045-19E5-443A-8A69-4F4FC23A70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B66662-D56B-4757-8ED2-56E3EB2886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28D0F2-A3D3-4B59-88E7-6F7F558182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476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EB4790CC-7179-46F4-8BD3-C6177EC2C4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5681" y="3271537"/>
            <a:ext cx="1554351" cy="1121571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0FFBC4E3-4294-435C-8FED-C54406208F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4230" y="1307229"/>
            <a:ext cx="1639827" cy="2474981"/>
          </a:xfrm>
          <a:prstGeom prst="rect">
            <a:avLst/>
          </a:prstGeom>
        </p:spPr>
      </p:pic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56C5073D-B6BF-49C7-921B-F7F5E448F289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4D941D4-F2F4-43E9-B6FC-6DA561193696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58438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11A0EA6-610D-4F2A-8CF9-9832AC26F825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40A34ED4-02E8-4ED5-BDF8-C13B5F4D1B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7641" y="3320768"/>
            <a:ext cx="1523874" cy="1176431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9A4DB367-E9CB-454C-A304-735C5DF2D3B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3980" y="2193893"/>
            <a:ext cx="2474981" cy="1639827"/>
          </a:xfrm>
          <a:prstGeom prst="rect">
            <a:avLst/>
          </a:prstGeom>
        </p:spPr>
      </p:pic>
      <p:sp>
        <p:nvSpPr>
          <p:cNvPr id="11" name="四角形">
            <a:extLst>
              <a:ext uri="{FF2B5EF4-FFF2-40B4-BE49-F238E27FC236}">
                <a16:creationId xmlns:a16="http://schemas.microsoft.com/office/drawing/2014/main" id="{8E62CE53-E492-4348-B8F0-EB74B66CA2A3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0808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11A0EA6-610D-4F2A-8CF9-9832AC26F825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C0DD62C9-E371-4764-85AC-7B2EFF76B06C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4A21A62E-80B3-4D71-A3A0-8232B9131F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3617" y="3014818"/>
            <a:ext cx="1743312" cy="597359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1DBE01A7-4A0F-452F-A23D-41C52EB113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790" y="2176725"/>
            <a:ext cx="2474981" cy="1639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681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1C98076F-2FD6-4C60-B742-9CE4083FC7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206" y="2615093"/>
            <a:ext cx="1639688" cy="969184"/>
          </a:xfrm>
          <a:prstGeom prst="rect">
            <a:avLst/>
          </a:prstGeom>
        </p:spPr>
      </p:pic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68D9C4B9-6D52-481A-B445-D98923D0C686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8C5AC489-BA03-4FD4-870E-B619591330D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52" y="2193392"/>
            <a:ext cx="2474981" cy="1639827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3E38694-0232-4DDB-8E48-33433A3A1B8B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89944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5E0F9FAA-7EF9-4386-A220-136CD4FFB4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7212" y="1771438"/>
            <a:ext cx="646123" cy="1737216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0A48D40A-43B0-4750-822A-182FEE10EB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4858" y="3056189"/>
            <a:ext cx="2782830" cy="774194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0CDC3C0-6FFE-46EF-A382-8AC079DA967F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30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950599A2-A1B9-4404-A20F-376C53A35572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7151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45784FEA-177A-4470-9709-0E208B8F34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6222" y="2397501"/>
            <a:ext cx="1523874" cy="1176431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5D708FCF-04F1-457B-B957-F1F150AE9B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3980" y="2193893"/>
            <a:ext cx="2474981" cy="1639827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2985FBE-866B-44BB-AE82-06A0B33B718A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45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57447276-C10C-4036-A03E-8993C5CE1B81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7508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641AA61-C329-4DC8-9A14-D1B0AEE652EA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21E4CA27-EBD4-4CA8-9ECE-BC7D2874BC26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D31EFD89-DBBC-48AB-B7AA-6DC89F84B3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1853" y="3298689"/>
            <a:ext cx="1450728" cy="1273959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DB7F527F-CB0F-487C-BC4A-194378FB15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507" y="3057638"/>
            <a:ext cx="2474981" cy="1639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566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11A0EA6-610D-4F2A-8CF9-9832AC26F825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四角形">
            <a:extLst>
              <a:ext uri="{FF2B5EF4-FFF2-40B4-BE49-F238E27FC236}">
                <a16:creationId xmlns:a16="http://schemas.microsoft.com/office/drawing/2014/main" id="{17024F08-3111-4015-9DB7-56C577E1D111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CFF32979-B5AF-4A3B-B753-3187231EBE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2470" y="3286406"/>
            <a:ext cx="1487301" cy="1225195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2DB4A94-8743-4F7B-94A0-E0640BECF4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4858" y="3056189"/>
            <a:ext cx="2782830" cy="774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296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EE15D47-8804-4043-8C30-21F30E2A0847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35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7" name="四角形">
            <a:extLst>
              <a:ext uri="{FF2B5EF4-FFF2-40B4-BE49-F238E27FC236}">
                <a16:creationId xmlns:a16="http://schemas.microsoft.com/office/drawing/2014/main" id="{7198CC38-9B20-4AC5-9A9F-7758C76E8E2E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48AA775E-D170-4377-9E05-A5EAD28085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8611" y="3415485"/>
            <a:ext cx="841178" cy="1700643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2529AD14-D59E-4CA0-87EB-CD7C20A727F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2511" y="3058464"/>
            <a:ext cx="1639827" cy="2474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43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4EDEEA22-60FC-40D5-84B9-F06FD6DC7F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8276" y="3350698"/>
            <a:ext cx="1365391" cy="1365391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D629BF32-E504-4099-9104-F73441C5AA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6394" y="3058618"/>
            <a:ext cx="774194" cy="2782830"/>
          </a:xfrm>
          <a:prstGeom prst="rect">
            <a:avLst/>
          </a:prstGeom>
        </p:spPr>
      </p:pic>
      <p:sp>
        <p:nvSpPr>
          <p:cNvPr id="10" name="指定">
            <a:extLst>
              <a:ext uri="{FF2B5EF4-FFF2-40B4-BE49-F238E27FC236}">
                <a16:creationId xmlns:a16="http://schemas.microsoft.com/office/drawing/2014/main" id="{5C459697-2A0D-48AA-8C70-DFA6EAA3434F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四角形">
            <a:extLst>
              <a:ext uri="{FF2B5EF4-FFF2-40B4-BE49-F238E27FC236}">
                <a16:creationId xmlns:a16="http://schemas.microsoft.com/office/drawing/2014/main" id="{DC7DC711-F09B-4BBD-9601-DF1C00D3069F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2599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2384</TotalTime>
  <Words>60</Words>
  <Application>Microsoft Office PowerPoint</Application>
  <PresentationFormat>ワイド画面</PresentationFormat>
  <Paragraphs>20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UD デジタル 教科書体 NP-B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時計 n分時間前後1</dc:title>
  <dc:creator>森田 雄治</dc:creator>
  <cp:lastModifiedBy>colas@edu-c.local</cp:lastModifiedBy>
  <cp:revision>203</cp:revision>
  <dcterms:created xsi:type="dcterms:W3CDTF">2020-08-27T04:09:34Z</dcterms:created>
  <dcterms:modified xsi:type="dcterms:W3CDTF">2020-10-12T00:55:45Z</dcterms:modified>
</cp:coreProperties>
</file>