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6" r:id="rId2"/>
    <p:sldId id="377" r:id="rId3"/>
    <p:sldId id="378" r:id="rId4"/>
    <p:sldId id="379" r:id="rId5"/>
    <p:sldId id="380" r:id="rId6"/>
    <p:sldId id="381" r:id="rId7"/>
    <p:sldId id="383" r:id="rId8"/>
    <p:sldId id="382" r:id="rId9"/>
    <p:sldId id="384" r:id="rId10"/>
    <p:sldId id="38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6" autoAdjust="0"/>
    <p:restoredTop sz="94660"/>
  </p:normalViewPr>
  <p:slideViewPr>
    <p:cSldViewPr snapToGrid="0">
      <p:cViewPr>
        <p:scale>
          <a:sx n="400" d="100"/>
          <a:sy n="400" d="100"/>
        </p:scale>
        <p:origin x="-1320" y="-48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B4790CC-7179-46F4-8BD3-C6177EC2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681" y="3271537"/>
            <a:ext cx="1554351" cy="112157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FFBC4E3-4294-435C-8FED-C544062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230" y="1307229"/>
            <a:ext cx="1639827" cy="2474981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56C5073D-B6BF-49C7-921B-F7F5E448F289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4D941D4-F2F4-43E9-B6FC-6DA56119369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843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0A34ED4-02E8-4ED5-BDF8-C13B5F4D1B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641" y="3320768"/>
            <a:ext cx="1523874" cy="117643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A4DB367-E9CB-454C-A304-735C5DF2D3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980" y="2193893"/>
            <a:ext cx="2474981" cy="1639827"/>
          </a:xfrm>
          <a:prstGeom prst="rect">
            <a:avLst/>
          </a:prstGeom>
        </p:spPr>
      </p:pic>
      <p:sp>
        <p:nvSpPr>
          <p:cNvPr id="11" name="四角形">
            <a:extLst>
              <a:ext uri="{FF2B5EF4-FFF2-40B4-BE49-F238E27FC236}">
                <a16:creationId xmlns:a16="http://schemas.microsoft.com/office/drawing/2014/main" id="{8E62CE53-E492-4348-B8F0-EB74B66CA2A3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80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0DD62C9-E371-4764-85AC-7B2EFF76B06C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A21A62E-80B3-4D71-A3A0-8232B9131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617" y="3014818"/>
            <a:ext cx="1743312" cy="59735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DBE01A7-4A0F-452F-A23D-41C52EB113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90" y="2176725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8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C98076F-2FD6-4C60-B742-9CE4083FC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206" y="2615093"/>
            <a:ext cx="1639688" cy="96918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8D9C4B9-6D52-481A-B445-D98923D0C686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C5AC489-BA03-4FD4-870E-B619591330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2" y="2193392"/>
            <a:ext cx="2474981" cy="1639827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3E38694-0232-4DDB-8E48-33433A3A1B8B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994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E0F9FAA-7EF9-4386-A220-136CD4FFB4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212" y="1771438"/>
            <a:ext cx="646123" cy="173721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A48D40A-43B0-4750-822A-182FEE10EB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858" y="3056189"/>
            <a:ext cx="2782830" cy="774194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CDC3C0-6FFE-46EF-A382-8AC079DA967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950599A2-A1B9-4404-A20F-376C53A35572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15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5784FEA-177A-4470-9709-0E208B8F3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222" y="2397501"/>
            <a:ext cx="1523874" cy="117643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D708FCF-04F1-457B-B957-F1F150AE9B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980" y="2193893"/>
            <a:ext cx="2474981" cy="1639827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985FBE-866B-44BB-AE82-06A0B33B718A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57447276-C10C-4036-A03E-8993C5CE1B81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50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41AA61-C329-4DC8-9A14-D1B0AEE652EA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1E4CA27-EBD4-4CA8-9ECE-BC7D2874BC26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D31EFD89-DBBC-48AB-B7AA-6DC89F84B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853" y="3298689"/>
            <a:ext cx="1450728" cy="127395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DB7F527F-CB0F-487C-BC4A-194378FB15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07" y="3057638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6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">
            <a:extLst>
              <a:ext uri="{FF2B5EF4-FFF2-40B4-BE49-F238E27FC236}">
                <a16:creationId xmlns:a16="http://schemas.microsoft.com/office/drawing/2014/main" id="{17024F08-3111-4015-9DB7-56C577E1D111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FF32979-B5AF-4A3B-B753-3187231EBE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470" y="3286406"/>
            <a:ext cx="1487301" cy="122519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2DB4A94-8743-4F7B-94A0-E0640BECF4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858" y="3056189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9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E15D47-8804-4043-8C30-21F30E2A084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四角形">
            <a:extLst>
              <a:ext uri="{FF2B5EF4-FFF2-40B4-BE49-F238E27FC236}">
                <a16:creationId xmlns:a16="http://schemas.microsoft.com/office/drawing/2014/main" id="{7198CC38-9B20-4AC5-9A9F-7758C76E8E2E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8AA775E-D170-4377-9E05-A5EAD2808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611" y="3415485"/>
            <a:ext cx="841178" cy="170064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529AD14-D59E-4CA0-87EB-CD7C20A727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511" y="3058464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EDEEA22-60FC-40D5-84B9-F06FD6DC7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76" y="3350698"/>
            <a:ext cx="1365391" cy="136539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629BF32-E504-4099-9104-F73441C5AA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394" y="3058618"/>
            <a:ext cx="774194" cy="2782830"/>
          </a:xfrm>
          <a:prstGeom prst="rect">
            <a:avLst/>
          </a:prstGeom>
        </p:spPr>
      </p:pic>
      <p:sp>
        <p:nvSpPr>
          <p:cNvPr id="10" name="指定">
            <a:extLst>
              <a:ext uri="{FF2B5EF4-FFF2-40B4-BE49-F238E27FC236}">
                <a16:creationId xmlns:a16="http://schemas.microsoft.com/office/drawing/2014/main" id="{5C459697-2A0D-48AA-8C70-DFA6EAA3434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四角形">
            <a:extLst>
              <a:ext uri="{FF2B5EF4-FFF2-40B4-BE49-F238E27FC236}">
                <a16:creationId xmlns:a16="http://schemas.microsoft.com/office/drawing/2014/main" id="{DC7DC711-F09B-4BBD-9601-DF1C00D3069F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59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</TotalTime>
  <Words>60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n分時間前後1</dc:title>
  <dc:creator>森田 雄治</dc:creator>
  <cp:lastModifiedBy>colas@edu-c.local</cp:lastModifiedBy>
  <cp:revision>203</cp:revision>
  <dcterms:created xsi:type="dcterms:W3CDTF">2020-08-27T04:09:34Z</dcterms:created>
  <dcterms:modified xsi:type="dcterms:W3CDTF">2020-10-12T00:55:45Z</dcterms:modified>
</cp:coreProperties>
</file>