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71" r:id="rId6"/>
    <p:sldId id="313" r:id="rId7"/>
    <p:sldId id="316" r:id="rId8"/>
    <p:sldId id="325" r:id="rId9"/>
    <p:sldId id="330" r:id="rId10"/>
    <p:sldId id="269" r:id="rId11"/>
    <p:sldId id="350" r:id="rId12"/>
    <p:sldId id="354" r:id="rId13"/>
    <p:sldId id="359" r:id="rId14"/>
    <p:sldId id="338" r:id="rId15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Rg st="1" end="11"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156" y="456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C99E1-1921-41AF-9952-42C2005134E6}" type="datetimeFigureOut">
              <a:rPr kumimoji="1" lang="ja-JP" altLang="en-US" smtClean="0"/>
              <a:t>2020/8/27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FE9E7-CFC5-4D7A-AE64-389623EDAEC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172441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C99E1-1921-41AF-9952-42C2005134E6}" type="datetimeFigureOut">
              <a:rPr kumimoji="1" lang="ja-JP" altLang="en-US" smtClean="0"/>
              <a:t>2020/8/27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FE9E7-CFC5-4D7A-AE64-389623EDAEC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930042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C99E1-1921-41AF-9952-42C2005134E6}" type="datetimeFigureOut">
              <a:rPr kumimoji="1" lang="ja-JP" altLang="en-US" smtClean="0"/>
              <a:t>2020/8/27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FE9E7-CFC5-4D7A-AE64-389623EDAEC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416077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C99E1-1921-41AF-9952-42C2005134E6}" type="datetimeFigureOut">
              <a:rPr kumimoji="1" lang="ja-JP" altLang="en-US" smtClean="0"/>
              <a:t>2020/8/27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FE9E7-CFC5-4D7A-AE64-389623EDAEC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954063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C99E1-1921-41AF-9952-42C2005134E6}" type="datetimeFigureOut">
              <a:rPr kumimoji="1" lang="ja-JP" altLang="en-US" smtClean="0"/>
              <a:t>2020/8/27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FE9E7-CFC5-4D7A-AE64-389623EDAEC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888941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C99E1-1921-41AF-9952-42C2005134E6}" type="datetimeFigureOut">
              <a:rPr kumimoji="1" lang="ja-JP" altLang="en-US" smtClean="0"/>
              <a:t>2020/8/27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FE9E7-CFC5-4D7A-AE64-389623EDAEC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950021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C99E1-1921-41AF-9952-42C2005134E6}" type="datetimeFigureOut">
              <a:rPr kumimoji="1" lang="ja-JP" altLang="en-US" smtClean="0"/>
              <a:t>2020/8/27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FE9E7-CFC5-4D7A-AE64-389623EDAEC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118468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C99E1-1921-41AF-9952-42C2005134E6}" type="datetimeFigureOut">
              <a:rPr kumimoji="1" lang="ja-JP" altLang="en-US" smtClean="0"/>
              <a:t>2020/8/27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FE9E7-CFC5-4D7A-AE64-389623EDAEC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104303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C99E1-1921-41AF-9952-42C2005134E6}" type="datetimeFigureOut">
              <a:rPr kumimoji="1" lang="ja-JP" altLang="en-US" smtClean="0"/>
              <a:t>2020/8/27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FE9E7-CFC5-4D7A-AE64-389623EDAEC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68781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C99E1-1921-41AF-9952-42C2005134E6}" type="datetimeFigureOut">
              <a:rPr kumimoji="1" lang="ja-JP" altLang="en-US" smtClean="0"/>
              <a:t>2020/8/27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FE9E7-CFC5-4D7A-AE64-389623EDAEC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386592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C99E1-1921-41AF-9952-42C2005134E6}" type="datetimeFigureOut">
              <a:rPr kumimoji="1" lang="ja-JP" altLang="en-US" smtClean="0"/>
              <a:t>2020/8/27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FE9E7-CFC5-4D7A-AE64-389623EDAEC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50983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6C99E1-1921-41AF-9952-42C2005134E6}" type="datetimeFigureOut">
              <a:rPr kumimoji="1" lang="ja-JP" altLang="en-US" smtClean="0"/>
              <a:t>2020/8/27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BFE9E7-CFC5-4D7A-AE64-389623EDAEC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771698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/>
          <p:cNvSpPr/>
          <p:nvPr/>
        </p:nvSpPr>
        <p:spPr>
          <a:xfrm>
            <a:off x="0" y="1714500"/>
            <a:ext cx="12192000" cy="320040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358703" y="2506786"/>
            <a:ext cx="9474594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88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ひきざん</a:t>
            </a:r>
            <a:endParaRPr kumimoji="1" lang="ja-JP" altLang="en-US" sz="1100" dirty="0"/>
          </a:p>
        </p:txBody>
      </p:sp>
    </p:spTree>
    <p:extLst>
      <p:ext uri="{BB962C8B-B14F-4D97-AF65-F5344CB8AC3E}">
        <p14:creationId xmlns:p14="http://schemas.microsoft.com/office/powerpoint/2010/main" val="3447872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テキスト ボックス 15"/>
          <p:cNvSpPr txBox="1"/>
          <p:nvPr/>
        </p:nvSpPr>
        <p:spPr>
          <a:xfrm>
            <a:off x="6293485" y="2383194"/>
            <a:ext cx="1177741" cy="21082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5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=</a:t>
            </a:r>
            <a:endParaRPr kumimoji="1" lang="en-US" altLang="ja-JP" sz="115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endParaRPr kumimoji="1" lang="ja-JP" altLang="en-US" sz="14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4167450" y="1671018"/>
            <a:ext cx="2025488" cy="315471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ja-JP" altLang="en-US" sz="199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８</a:t>
            </a:r>
            <a:endParaRPr kumimoji="1" lang="ja-JP" altLang="en-US" sz="2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" name="正方形/長方形 1"/>
          <p:cNvSpPr/>
          <p:nvPr/>
        </p:nvSpPr>
        <p:spPr>
          <a:xfrm>
            <a:off x="8074689" y="2013438"/>
            <a:ext cx="2743679" cy="2743679"/>
          </a:xfrm>
          <a:prstGeom prst="rect">
            <a:avLst/>
          </a:prstGeom>
          <a:noFill/>
          <a:ln w="762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600"/>
          </a:p>
        </p:txBody>
      </p:sp>
      <p:sp>
        <p:nvSpPr>
          <p:cNvPr id="38" name="テキスト ボックス 37"/>
          <p:cNvSpPr txBox="1"/>
          <p:nvPr/>
        </p:nvSpPr>
        <p:spPr>
          <a:xfrm>
            <a:off x="3060724" y="2383194"/>
            <a:ext cx="1006179" cy="20774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5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-</a:t>
            </a:r>
            <a:endParaRPr kumimoji="1" lang="en-US" altLang="ja-JP" sz="115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endParaRPr kumimoji="1" lang="ja-JP" altLang="en-US" sz="14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2082C8BF-AD4C-44E1-93D8-B6DDC3CA5761}"/>
              </a:ext>
            </a:extLst>
          </p:cNvPr>
          <p:cNvSpPr txBox="1"/>
          <p:nvPr/>
        </p:nvSpPr>
        <p:spPr>
          <a:xfrm>
            <a:off x="95345" y="1671018"/>
            <a:ext cx="2743678" cy="31547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99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10</a:t>
            </a:r>
            <a:endParaRPr kumimoji="1" lang="ja-JP" altLang="en-US" sz="2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4390D49C-7FF6-4BAA-8D1C-EC6D324A12DB}"/>
              </a:ext>
            </a:extLst>
          </p:cNvPr>
          <p:cNvSpPr txBox="1"/>
          <p:nvPr/>
        </p:nvSpPr>
        <p:spPr>
          <a:xfrm>
            <a:off x="8462928" y="1671018"/>
            <a:ext cx="1967199" cy="315471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ja-JP" altLang="en-US" sz="199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２</a:t>
            </a:r>
            <a:endParaRPr kumimoji="1" lang="ja-JP" altLang="en-US" sz="2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0948397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テキスト ボックス 15"/>
          <p:cNvSpPr txBox="1"/>
          <p:nvPr/>
        </p:nvSpPr>
        <p:spPr>
          <a:xfrm>
            <a:off x="6293485" y="2383194"/>
            <a:ext cx="1177741" cy="21082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5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=</a:t>
            </a:r>
            <a:endParaRPr kumimoji="1" lang="en-US" altLang="ja-JP" sz="115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endParaRPr kumimoji="1" lang="ja-JP" altLang="en-US" sz="14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4167450" y="1671018"/>
            <a:ext cx="2025488" cy="315471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ja-JP" altLang="en-US" sz="199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４</a:t>
            </a:r>
            <a:endParaRPr kumimoji="1" lang="ja-JP" altLang="en-US" sz="2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" name="正方形/長方形 1"/>
          <p:cNvSpPr/>
          <p:nvPr/>
        </p:nvSpPr>
        <p:spPr>
          <a:xfrm>
            <a:off x="8074689" y="2013438"/>
            <a:ext cx="2743679" cy="2743679"/>
          </a:xfrm>
          <a:prstGeom prst="rect">
            <a:avLst/>
          </a:prstGeom>
          <a:noFill/>
          <a:ln w="762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600"/>
          </a:p>
        </p:txBody>
      </p:sp>
      <p:sp>
        <p:nvSpPr>
          <p:cNvPr id="37" name="テキスト ボックス 36"/>
          <p:cNvSpPr txBox="1"/>
          <p:nvPr/>
        </p:nvSpPr>
        <p:spPr>
          <a:xfrm>
            <a:off x="992978" y="1671018"/>
            <a:ext cx="1967199" cy="315471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ja-JP" altLang="en-US" sz="199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９</a:t>
            </a:r>
            <a:endParaRPr kumimoji="1" lang="ja-JP" altLang="en-US" sz="2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8" name="テキスト ボックス 37"/>
          <p:cNvSpPr txBox="1"/>
          <p:nvPr/>
        </p:nvSpPr>
        <p:spPr>
          <a:xfrm>
            <a:off x="3060724" y="2383194"/>
            <a:ext cx="1006179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5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-</a:t>
            </a:r>
            <a:endParaRPr kumimoji="1" lang="ja-JP" altLang="en-US" sz="14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9" name="テキスト ボックス 38"/>
          <p:cNvSpPr txBox="1"/>
          <p:nvPr/>
        </p:nvSpPr>
        <p:spPr>
          <a:xfrm>
            <a:off x="8462928" y="1671018"/>
            <a:ext cx="1967199" cy="315471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ja-JP" altLang="en-US" sz="199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５</a:t>
            </a:r>
            <a:endParaRPr kumimoji="1" lang="ja-JP" altLang="en-US" sz="2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4840315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テキスト ボックス 15"/>
          <p:cNvSpPr txBox="1"/>
          <p:nvPr/>
        </p:nvSpPr>
        <p:spPr>
          <a:xfrm>
            <a:off x="6293485" y="2383194"/>
            <a:ext cx="1177741" cy="21082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5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=</a:t>
            </a:r>
            <a:endParaRPr kumimoji="1" lang="en-US" altLang="ja-JP" sz="115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endParaRPr kumimoji="1" lang="ja-JP" altLang="en-US" sz="14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4167450" y="1671018"/>
            <a:ext cx="2025488" cy="315471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ja-JP" altLang="en-US" sz="199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１</a:t>
            </a:r>
            <a:endParaRPr kumimoji="1" lang="ja-JP" altLang="en-US" sz="2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" name="正方形/長方形 1"/>
          <p:cNvSpPr/>
          <p:nvPr/>
        </p:nvSpPr>
        <p:spPr>
          <a:xfrm>
            <a:off x="8074689" y="2013438"/>
            <a:ext cx="2743679" cy="2743679"/>
          </a:xfrm>
          <a:prstGeom prst="rect">
            <a:avLst/>
          </a:prstGeom>
          <a:noFill/>
          <a:ln w="762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600"/>
          </a:p>
        </p:txBody>
      </p:sp>
      <p:sp>
        <p:nvSpPr>
          <p:cNvPr id="37" name="テキスト ボックス 36"/>
          <p:cNvSpPr txBox="1"/>
          <p:nvPr/>
        </p:nvSpPr>
        <p:spPr>
          <a:xfrm>
            <a:off x="992978" y="1671018"/>
            <a:ext cx="1967199" cy="315471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ja-JP" altLang="en-US" sz="199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５</a:t>
            </a:r>
            <a:endParaRPr kumimoji="1" lang="ja-JP" altLang="en-US" sz="2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8" name="テキスト ボックス 37"/>
          <p:cNvSpPr txBox="1"/>
          <p:nvPr/>
        </p:nvSpPr>
        <p:spPr>
          <a:xfrm>
            <a:off x="3060724" y="2383194"/>
            <a:ext cx="1006179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5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-</a:t>
            </a:r>
            <a:endParaRPr kumimoji="1" lang="ja-JP" altLang="en-US" sz="14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9" name="テキスト ボックス 38"/>
          <p:cNvSpPr txBox="1"/>
          <p:nvPr/>
        </p:nvSpPr>
        <p:spPr>
          <a:xfrm>
            <a:off x="8462928" y="1671018"/>
            <a:ext cx="1967199" cy="315471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ja-JP" altLang="en-US" sz="199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４</a:t>
            </a:r>
            <a:endParaRPr kumimoji="1" lang="ja-JP" altLang="en-US" sz="2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3151802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テキスト ボックス 15"/>
          <p:cNvSpPr txBox="1"/>
          <p:nvPr/>
        </p:nvSpPr>
        <p:spPr>
          <a:xfrm>
            <a:off x="6293485" y="2383194"/>
            <a:ext cx="1177741" cy="21082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5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=</a:t>
            </a:r>
            <a:endParaRPr kumimoji="1" lang="en-US" altLang="ja-JP" sz="115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endParaRPr kumimoji="1" lang="ja-JP" altLang="en-US" sz="14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4167450" y="1671018"/>
            <a:ext cx="2025488" cy="315471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ja-JP" altLang="en-US" sz="199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１</a:t>
            </a:r>
            <a:endParaRPr kumimoji="1" lang="ja-JP" altLang="en-US" sz="2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" name="正方形/長方形 1"/>
          <p:cNvSpPr/>
          <p:nvPr/>
        </p:nvSpPr>
        <p:spPr>
          <a:xfrm>
            <a:off x="8074689" y="2013438"/>
            <a:ext cx="2743679" cy="2743679"/>
          </a:xfrm>
          <a:prstGeom prst="rect">
            <a:avLst/>
          </a:prstGeom>
          <a:noFill/>
          <a:ln w="762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600"/>
          </a:p>
        </p:txBody>
      </p:sp>
      <p:sp>
        <p:nvSpPr>
          <p:cNvPr id="38" name="テキスト ボックス 37"/>
          <p:cNvSpPr txBox="1"/>
          <p:nvPr/>
        </p:nvSpPr>
        <p:spPr>
          <a:xfrm>
            <a:off x="3060724" y="2383194"/>
            <a:ext cx="1006179" cy="20774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5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-</a:t>
            </a:r>
            <a:endParaRPr kumimoji="1" lang="en-US" altLang="ja-JP" sz="115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endParaRPr kumimoji="1" lang="ja-JP" altLang="en-US" sz="14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2082C8BF-AD4C-44E1-93D8-B6DDC3CA5761}"/>
              </a:ext>
            </a:extLst>
          </p:cNvPr>
          <p:cNvSpPr txBox="1"/>
          <p:nvPr/>
        </p:nvSpPr>
        <p:spPr>
          <a:xfrm>
            <a:off x="95345" y="1671018"/>
            <a:ext cx="2743678" cy="31547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99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10</a:t>
            </a:r>
            <a:endParaRPr kumimoji="1" lang="ja-JP" altLang="en-US" sz="2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4390D49C-7FF6-4BAA-8D1C-EC6D324A12DB}"/>
              </a:ext>
            </a:extLst>
          </p:cNvPr>
          <p:cNvSpPr txBox="1"/>
          <p:nvPr/>
        </p:nvSpPr>
        <p:spPr>
          <a:xfrm>
            <a:off x="8462928" y="1671018"/>
            <a:ext cx="1967199" cy="315471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ja-JP" altLang="en-US" sz="199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９</a:t>
            </a:r>
            <a:endParaRPr kumimoji="1" lang="ja-JP" altLang="en-US" sz="2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7216229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テキスト ボックス 15"/>
          <p:cNvSpPr txBox="1"/>
          <p:nvPr/>
        </p:nvSpPr>
        <p:spPr>
          <a:xfrm>
            <a:off x="6293485" y="2383194"/>
            <a:ext cx="1177741" cy="21082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5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=</a:t>
            </a:r>
            <a:endParaRPr kumimoji="1" lang="en-US" altLang="ja-JP" sz="115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endParaRPr kumimoji="1" lang="ja-JP" altLang="en-US" sz="14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4167450" y="1671018"/>
            <a:ext cx="2025488" cy="31547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99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２</a:t>
            </a:r>
            <a:endParaRPr lang="en-US" altLang="ja-JP" sz="19900" b="1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" name="正方形/長方形 1"/>
          <p:cNvSpPr/>
          <p:nvPr/>
        </p:nvSpPr>
        <p:spPr>
          <a:xfrm>
            <a:off x="8074689" y="2013438"/>
            <a:ext cx="2743679" cy="2743679"/>
          </a:xfrm>
          <a:prstGeom prst="rect">
            <a:avLst/>
          </a:prstGeom>
          <a:noFill/>
          <a:ln w="762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600"/>
          </a:p>
        </p:txBody>
      </p:sp>
      <p:sp>
        <p:nvSpPr>
          <p:cNvPr id="37" name="テキスト ボックス 36"/>
          <p:cNvSpPr txBox="1"/>
          <p:nvPr/>
        </p:nvSpPr>
        <p:spPr>
          <a:xfrm>
            <a:off x="992978" y="1671018"/>
            <a:ext cx="1967199" cy="31547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99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４</a:t>
            </a:r>
            <a:endParaRPr kumimoji="1" lang="ja-JP" altLang="en-US" sz="2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8" name="テキスト ボックス 37"/>
          <p:cNvSpPr txBox="1"/>
          <p:nvPr/>
        </p:nvSpPr>
        <p:spPr>
          <a:xfrm>
            <a:off x="3060724" y="2383194"/>
            <a:ext cx="1006179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5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-</a:t>
            </a:r>
            <a:endParaRPr kumimoji="1" lang="ja-JP" altLang="en-US" sz="14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9" name="テキスト ボックス 38"/>
          <p:cNvSpPr txBox="1"/>
          <p:nvPr/>
        </p:nvSpPr>
        <p:spPr>
          <a:xfrm>
            <a:off x="8462928" y="1671018"/>
            <a:ext cx="1967199" cy="31547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99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２</a:t>
            </a:r>
            <a:endParaRPr kumimoji="1" lang="ja-JP" altLang="en-US" sz="2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6801026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テキスト ボックス 15"/>
          <p:cNvSpPr txBox="1"/>
          <p:nvPr/>
        </p:nvSpPr>
        <p:spPr>
          <a:xfrm>
            <a:off x="6293485" y="2383194"/>
            <a:ext cx="1177741" cy="21082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5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=</a:t>
            </a:r>
            <a:endParaRPr kumimoji="1" lang="en-US" altLang="ja-JP" sz="115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endParaRPr kumimoji="1" lang="ja-JP" altLang="en-US" sz="14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4167450" y="1671018"/>
            <a:ext cx="2025488" cy="31547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99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３</a:t>
            </a:r>
            <a:endParaRPr kumimoji="1" lang="ja-JP" altLang="en-US" sz="2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" name="正方形/長方形 1"/>
          <p:cNvSpPr/>
          <p:nvPr/>
        </p:nvSpPr>
        <p:spPr>
          <a:xfrm>
            <a:off x="8074689" y="2013438"/>
            <a:ext cx="2743679" cy="2743679"/>
          </a:xfrm>
          <a:prstGeom prst="rect">
            <a:avLst/>
          </a:prstGeom>
          <a:noFill/>
          <a:ln w="762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600"/>
          </a:p>
        </p:txBody>
      </p:sp>
      <p:sp>
        <p:nvSpPr>
          <p:cNvPr id="37" name="テキスト ボックス 36"/>
          <p:cNvSpPr txBox="1"/>
          <p:nvPr/>
        </p:nvSpPr>
        <p:spPr>
          <a:xfrm>
            <a:off x="992978" y="1671018"/>
            <a:ext cx="1967199" cy="31547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99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４</a:t>
            </a:r>
            <a:endParaRPr kumimoji="1" lang="ja-JP" altLang="en-US" sz="2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8" name="テキスト ボックス 37"/>
          <p:cNvSpPr txBox="1"/>
          <p:nvPr/>
        </p:nvSpPr>
        <p:spPr>
          <a:xfrm>
            <a:off x="3060724" y="2383194"/>
            <a:ext cx="1006179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5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-</a:t>
            </a:r>
            <a:endParaRPr kumimoji="1" lang="ja-JP" altLang="en-US" sz="14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9" name="テキスト ボックス 38"/>
          <p:cNvSpPr txBox="1"/>
          <p:nvPr/>
        </p:nvSpPr>
        <p:spPr>
          <a:xfrm>
            <a:off x="8462928" y="1671018"/>
            <a:ext cx="1967199" cy="31547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99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１</a:t>
            </a:r>
            <a:endParaRPr kumimoji="1" lang="ja-JP" altLang="en-US" sz="2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1918207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テキスト ボックス 15"/>
          <p:cNvSpPr txBox="1"/>
          <p:nvPr/>
        </p:nvSpPr>
        <p:spPr>
          <a:xfrm>
            <a:off x="6293485" y="2383194"/>
            <a:ext cx="1177741" cy="21082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5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=</a:t>
            </a:r>
            <a:endParaRPr kumimoji="1" lang="en-US" altLang="ja-JP" sz="115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endParaRPr kumimoji="1" lang="ja-JP" altLang="en-US" sz="14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4167450" y="1671018"/>
            <a:ext cx="2025488" cy="315471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ja-JP" altLang="en-US" sz="199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３</a:t>
            </a:r>
            <a:endParaRPr kumimoji="1" lang="ja-JP" altLang="en-US" sz="2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" name="正方形/長方形 1"/>
          <p:cNvSpPr/>
          <p:nvPr/>
        </p:nvSpPr>
        <p:spPr>
          <a:xfrm>
            <a:off x="8074689" y="2013438"/>
            <a:ext cx="2743679" cy="2743679"/>
          </a:xfrm>
          <a:prstGeom prst="rect">
            <a:avLst/>
          </a:prstGeom>
          <a:noFill/>
          <a:ln w="762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600"/>
          </a:p>
        </p:txBody>
      </p:sp>
      <p:sp>
        <p:nvSpPr>
          <p:cNvPr id="37" name="テキスト ボックス 36"/>
          <p:cNvSpPr txBox="1"/>
          <p:nvPr/>
        </p:nvSpPr>
        <p:spPr>
          <a:xfrm>
            <a:off x="992978" y="1671018"/>
            <a:ext cx="1967199" cy="315471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ja-JP" altLang="en-US" sz="199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９</a:t>
            </a:r>
            <a:endParaRPr kumimoji="1" lang="ja-JP" altLang="en-US" sz="2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8" name="テキスト ボックス 37"/>
          <p:cNvSpPr txBox="1"/>
          <p:nvPr/>
        </p:nvSpPr>
        <p:spPr>
          <a:xfrm>
            <a:off x="3060724" y="2383194"/>
            <a:ext cx="1006179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5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-</a:t>
            </a:r>
            <a:endParaRPr kumimoji="1" lang="ja-JP" altLang="en-US" sz="14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9" name="テキスト ボックス 38"/>
          <p:cNvSpPr txBox="1"/>
          <p:nvPr/>
        </p:nvSpPr>
        <p:spPr>
          <a:xfrm>
            <a:off x="8462928" y="1671018"/>
            <a:ext cx="1967199" cy="315471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ja-JP" altLang="en-US" sz="199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６</a:t>
            </a:r>
            <a:endParaRPr kumimoji="1" lang="ja-JP" altLang="en-US" sz="2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1883550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テキスト ボックス 15"/>
          <p:cNvSpPr txBox="1"/>
          <p:nvPr/>
        </p:nvSpPr>
        <p:spPr>
          <a:xfrm>
            <a:off x="6293485" y="2383194"/>
            <a:ext cx="1177741" cy="21082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5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=</a:t>
            </a:r>
            <a:endParaRPr kumimoji="1" lang="en-US" altLang="ja-JP" sz="115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endParaRPr kumimoji="1" lang="ja-JP" altLang="en-US" sz="14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4167450" y="1671018"/>
            <a:ext cx="2025488" cy="31547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99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１</a:t>
            </a:r>
            <a:endParaRPr lang="en-US" altLang="ja-JP" sz="19900" b="1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" name="正方形/長方形 1"/>
          <p:cNvSpPr/>
          <p:nvPr/>
        </p:nvSpPr>
        <p:spPr>
          <a:xfrm>
            <a:off x="8074689" y="2013438"/>
            <a:ext cx="2743679" cy="2743679"/>
          </a:xfrm>
          <a:prstGeom prst="rect">
            <a:avLst/>
          </a:prstGeom>
          <a:noFill/>
          <a:ln w="762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600"/>
          </a:p>
        </p:txBody>
      </p:sp>
      <p:sp>
        <p:nvSpPr>
          <p:cNvPr id="37" name="テキスト ボックス 36"/>
          <p:cNvSpPr txBox="1"/>
          <p:nvPr/>
        </p:nvSpPr>
        <p:spPr>
          <a:xfrm>
            <a:off x="992978" y="1671018"/>
            <a:ext cx="1967199" cy="31547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99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３</a:t>
            </a:r>
            <a:endParaRPr kumimoji="1" lang="ja-JP" altLang="en-US" sz="2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8" name="テキスト ボックス 37"/>
          <p:cNvSpPr txBox="1"/>
          <p:nvPr/>
        </p:nvSpPr>
        <p:spPr>
          <a:xfrm>
            <a:off x="3060724" y="2383194"/>
            <a:ext cx="1006179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5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-</a:t>
            </a:r>
            <a:endParaRPr kumimoji="1" lang="ja-JP" altLang="en-US" sz="14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9" name="テキスト ボックス 38"/>
          <p:cNvSpPr txBox="1"/>
          <p:nvPr/>
        </p:nvSpPr>
        <p:spPr>
          <a:xfrm>
            <a:off x="8462928" y="1671018"/>
            <a:ext cx="1967199" cy="31547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99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２</a:t>
            </a:r>
            <a:endParaRPr kumimoji="1" lang="ja-JP" altLang="en-US" sz="2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6989886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テキスト ボックス 15"/>
          <p:cNvSpPr txBox="1"/>
          <p:nvPr/>
        </p:nvSpPr>
        <p:spPr>
          <a:xfrm>
            <a:off x="6293485" y="2383194"/>
            <a:ext cx="1177741" cy="21082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5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=</a:t>
            </a:r>
            <a:endParaRPr kumimoji="1" lang="en-US" altLang="ja-JP" sz="115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endParaRPr kumimoji="1" lang="ja-JP" altLang="en-US" sz="14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4167450" y="1671018"/>
            <a:ext cx="2025488" cy="315471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ja-JP" altLang="en-US" sz="199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６</a:t>
            </a:r>
            <a:endParaRPr kumimoji="1" lang="ja-JP" altLang="en-US" sz="2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" name="正方形/長方形 1"/>
          <p:cNvSpPr/>
          <p:nvPr/>
        </p:nvSpPr>
        <p:spPr>
          <a:xfrm>
            <a:off x="8074689" y="2013438"/>
            <a:ext cx="2743679" cy="2743679"/>
          </a:xfrm>
          <a:prstGeom prst="rect">
            <a:avLst/>
          </a:prstGeom>
          <a:noFill/>
          <a:ln w="762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600"/>
          </a:p>
        </p:txBody>
      </p:sp>
      <p:sp>
        <p:nvSpPr>
          <p:cNvPr id="37" name="テキスト ボックス 36"/>
          <p:cNvSpPr txBox="1"/>
          <p:nvPr/>
        </p:nvSpPr>
        <p:spPr>
          <a:xfrm>
            <a:off x="992978" y="1671018"/>
            <a:ext cx="1967199" cy="315471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ja-JP" altLang="en-US" sz="199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９</a:t>
            </a:r>
            <a:endParaRPr kumimoji="1" lang="ja-JP" altLang="en-US" sz="2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8" name="テキスト ボックス 37"/>
          <p:cNvSpPr txBox="1"/>
          <p:nvPr/>
        </p:nvSpPr>
        <p:spPr>
          <a:xfrm>
            <a:off x="3060724" y="2383194"/>
            <a:ext cx="1006179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5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-</a:t>
            </a:r>
            <a:endParaRPr kumimoji="1" lang="ja-JP" altLang="en-US" sz="14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9" name="テキスト ボックス 38"/>
          <p:cNvSpPr txBox="1"/>
          <p:nvPr/>
        </p:nvSpPr>
        <p:spPr>
          <a:xfrm>
            <a:off x="8462928" y="1671018"/>
            <a:ext cx="1967199" cy="315471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ja-JP" altLang="en-US" sz="199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３</a:t>
            </a:r>
            <a:endParaRPr kumimoji="1" lang="ja-JP" altLang="en-US" sz="2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3429849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テキスト ボックス 15"/>
          <p:cNvSpPr txBox="1"/>
          <p:nvPr/>
        </p:nvSpPr>
        <p:spPr>
          <a:xfrm>
            <a:off x="6293485" y="2383194"/>
            <a:ext cx="1177741" cy="21082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5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=</a:t>
            </a:r>
            <a:endParaRPr kumimoji="1" lang="en-US" altLang="ja-JP" sz="115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endParaRPr kumimoji="1" lang="ja-JP" altLang="en-US" sz="14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4167450" y="1671018"/>
            <a:ext cx="2025488" cy="31547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99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７</a:t>
            </a:r>
            <a:endParaRPr lang="en-US" altLang="ja-JP" sz="19900" b="1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" name="正方形/長方形 1"/>
          <p:cNvSpPr/>
          <p:nvPr/>
        </p:nvSpPr>
        <p:spPr>
          <a:xfrm>
            <a:off x="8074689" y="2013438"/>
            <a:ext cx="2743679" cy="2743679"/>
          </a:xfrm>
          <a:prstGeom prst="rect">
            <a:avLst/>
          </a:prstGeom>
          <a:noFill/>
          <a:ln w="762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600"/>
          </a:p>
        </p:txBody>
      </p:sp>
      <p:sp>
        <p:nvSpPr>
          <p:cNvPr id="37" name="テキスト ボックス 36"/>
          <p:cNvSpPr txBox="1"/>
          <p:nvPr/>
        </p:nvSpPr>
        <p:spPr>
          <a:xfrm>
            <a:off x="992978" y="1671018"/>
            <a:ext cx="1967199" cy="31547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99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９</a:t>
            </a:r>
            <a:endParaRPr kumimoji="1" lang="ja-JP" altLang="en-US" sz="2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8" name="テキスト ボックス 37"/>
          <p:cNvSpPr txBox="1"/>
          <p:nvPr/>
        </p:nvSpPr>
        <p:spPr>
          <a:xfrm>
            <a:off x="3060724" y="2383194"/>
            <a:ext cx="1006179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5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-</a:t>
            </a:r>
            <a:endParaRPr kumimoji="1" lang="ja-JP" altLang="en-US" sz="14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9" name="テキスト ボックス 38"/>
          <p:cNvSpPr txBox="1"/>
          <p:nvPr/>
        </p:nvSpPr>
        <p:spPr>
          <a:xfrm>
            <a:off x="8462928" y="1671018"/>
            <a:ext cx="1967199" cy="31547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99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２</a:t>
            </a:r>
            <a:endParaRPr kumimoji="1" lang="ja-JP" altLang="en-US" sz="2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8992464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/>
    </p:bld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5518E0DAD6A2A84AA6D141210D89285F" ma:contentTypeVersion="8" ma:contentTypeDescription="新しいドキュメントを作成します。" ma:contentTypeScope="" ma:versionID="cc6e8306ecc24cf7c8a832f723e0e447">
  <xsd:schema xmlns:xsd="http://www.w3.org/2001/XMLSchema" xmlns:xs="http://www.w3.org/2001/XMLSchema" xmlns:p="http://schemas.microsoft.com/office/2006/metadata/properties" xmlns:ns3="0a5a7ad7-d17c-4dcc-8204-3f4678cc2f7f" targetNamespace="http://schemas.microsoft.com/office/2006/metadata/properties" ma:root="true" ma:fieldsID="c2aad45647df64096ab35432885db412" ns3:_="">
    <xsd:import namespace="0a5a7ad7-d17c-4dcc-8204-3f4678cc2f7f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3:MediaServiceGenerationTime" minOccurs="0"/>
                <xsd:element ref="ns3:MediaServiceEventHashCode" minOccurs="0"/>
                <xsd:element ref="ns3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a5a7ad7-d17c-4dcc-8204-3f4678cc2f7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Location" ma:index="12" nillable="true" ma:displayName="Location" ma:internalName="MediaServiceLocatio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C4BC5EFE-3907-4F8E-A6A5-D5001B9B75E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a5a7ad7-d17c-4dcc-8204-3f4678cc2f7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9474A6C3-DC53-4931-9261-D8878FA995C4}">
  <ds:schemaRefs>
    <ds:schemaRef ds:uri="http://purl.org/dc/elements/1.1/"/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0a5a7ad7-d17c-4dcc-8204-3f4678cc2f7f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465C0E69-971D-4F3D-83B5-4B01DA6844C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112</TotalTime>
  <Words>51</Words>
  <Application>Microsoft Office PowerPoint</Application>
  <PresentationFormat>ワイド画面</PresentationFormat>
  <Paragraphs>51</Paragraphs>
  <Slides>11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11</vt:i4>
      </vt:variant>
    </vt:vector>
  </HeadingPairs>
  <TitlesOfParts>
    <vt:vector size="16" baseType="lpstr">
      <vt:lpstr>ＭＳ Ｐゴシック</vt:lpstr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１０までの引き算</dc:title>
  <dc:creator>森田 雄治</dc:creator>
  <cp:lastModifiedBy>colas@edu-c.local</cp:lastModifiedBy>
  <cp:revision>38</cp:revision>
  <dcterms:created xsi:type="dcterms:W3CDTF">2019-11-06T01:39:07Z</dcterms:created>
  <dcterms:modified xsi:type="dcterms:W3CDTF">2020-08-27T02:44:28Z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0x0101005518E0DAD6A2A84AA6D141210D89285F</vt:lpwstr>
  </property>
</Properties>
</file>