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1" r:id="rId6"/>
    <p:sldId id="313" r:id="rId7"/>
    <p:sldId id="316" r:id="rId8"/>
    <p:sldId id="325" r:id="rId9"/>
    <p:sldId id="330" r:id="rId10"/>
    <p:sldId id="269" r:id="rId11"/>
    <p:sldId id="350" r:id="rId12"/>
    <p:sldId id="354" r:id="rId13"/>
    <p:sldId id="359" r:id="rId14"/>
    <p:sldId id="338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6" y="4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ひきざん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082C8BF-AD4C-44E1-93D8-B6DDC3CA5761}"/>
              </a:ext>
            </a:extLst>
          </p:cNvPr>
          <p:cNvSpPr txBox="1"/>
          <p:nvPr/>
        </p:nvSpPr>
        <p:spPr>
          <a:xfrm>
            <a:off x="95345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90D49C-7FF6-4BAA-8D1C-EC6D324A12DB}"/>
              </a:ext>
            </a:extLst>
          </p:cNvPr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483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40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518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082C8BF-AD4C-44E1-93D8-B6DDC3CA5761}"/>
              </a:ext>
            </a:extLst>
          </p:cNvPr>
          <p:cNvSpPr txBox="1"/>
          <p:nvPr/>
        </p:nvSpPr>
        <p:spPr>
          <a:xfrm>
            <a:off x="95345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90D49C-7FF6-4BAA-8D1C-EC6D324A12DB}"/>
              </a:ext>
            </a:extLst>
          </p:cNvPr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162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lang="en-US" altLang="ja-JP" sz="199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010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182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835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lang="en-US" altLang="ja-JP" sz="199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898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298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lang="en-US" altLang="ja-JP" sz="199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924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74A6C3-DC53-4931-9261-D8878FA995C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a5a7ad7-d17c-4dcc-8204-3f4678cc2f7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51</Words>
  <Application>Microsoft Office PowerPoint</Application>
  <PresentationFormat>ワイド画面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１０までの引き算</dc:title>
  <dc:creator>森田 雄治</dc:creator>
  <cp:lastModifiedBy>colas@edu-c.local</cp:lastModifiedBy>
  <cp:revision>38</cp:revision>
  <dcterms:created xsi:type="dcterms:W3CDTF">2019-11-06T01:39:07Z</dcterms:created>
  <dcterms:modified xsi:type="dcterms:W3CDTF">2020-08-27T02:44:28Z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