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7" r:id="rId6"/>
    <p:sldId id="327" r:id="rId7"/>
    <p:sldId id="328" r:id="rId8"/>
    <p:sldId id="332" r:id="rId9"/>
    <p:sldId id="335" r:id="rId10"/>
    <p:sldId id="337" r:id="rId11"/>
    <p:sldId id="355" r:id="rId12"/>
    <p:sldId id="267" r:id="rId13"/>
    <p:sldId id="270" r:id="rId14"/>
    <p:sldId id="272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6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ひきざん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3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4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3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4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9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02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79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0a5a7ad7-d17c-4dcc-8204-3f4678cc2f7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１０までの引き算</dc:title>
  <dc:creator>森田 雄治</dc:creator>
  <cp:lastModifiedBy>colas@edu-c.local</cp:lastModifiedBy>
  <cp:revision>37</cp:revision>
  <dcterms:created xsi:type="dcterms:W3CDTF">2019-11-06T01:39:07Z</dcterms:created>
  <dcterms:modified xsi:type="dcterms:W3CDTF">2020-08-27T02:43:58Z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