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317" r:id="rId6"/>
    <p:sldId id="327" r:id="rId7"/>
    <p:sldId id="328" r:id="rId8"/>
    <p:sldId id="332" r:id="rId9"/>
    <p:sldId id="335" r:id="rId10"/>
    <p:sldId id="337" r:id="rId11"/>
    <p:sldId id="355" r:id="rId12"/>
    <p:sldId id="267" r:id="rId13"/>
    <p:sldId id="270" r:id="rId14"/>
    <p:sldId id="272" r:id="rId15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Rg st="1" end="11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56" y="45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2020/8/27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7244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2020/8/27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3004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2020/8/27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1607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2020/8/27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5406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2020/8/27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8894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2020/8/27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5002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2020/8/27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1846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2020/8/27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0430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2020/8/27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6878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2020/8/27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8659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2020/8/27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098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6C99E1-1921-41AF-9952-42C2005134E6}" type="datetimeFigureOut">
              <a:rPr kumimoji="1" lang="ja-JP" altLang="en-US" smtClean="0"/>
              <a:t>2020/8/27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7169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0" y="1714500"/>
            <a:ext cx="12192000" cy="32004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358703" y="2506786"/>
            <a:ext cx="947459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88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ひきざん</a:t>
            </a:r>
            <a:endParaRPr kumimoji="1" lang="ja-JP" altLang="en-US" sz="1100" dirty="0"/>
          </a:p>
        </p:txBody>
      </p:sp>
    </p:spTree>
    <p:extLst>
      <p:ext uri="{BB962C8B-B14F-4D97-AF65-F5344CB8AC3E}">
        <p14:creationId xmlns:p14="http://schemas.microsoft.com/office/powerpoint/2010/main" val="344787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293485" y="2383194"/>
            <a:ext cx="1177741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=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167450" y="1671018"/>
            <a:ext cx="2025488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１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074689" y="2013438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99297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４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060724" y="2383194"/>
            <a:ext cx="1006179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-</a:t>
            </a:r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846292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３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3121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293485" y="2383194"/>
            <a:ext cx="1177741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=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167450" y="1671018"/>
            <a:ext cx="2025488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１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074689" y="2013438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99297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６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060724" y="2383194"/>
            <a:ext cx="1006179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-</a:t>
            </a:r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846292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５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6366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293485" y="2383194"/>
            <a:ext cx="1177741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=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167450" y="1671018"/>
            <a:ext cx="2025488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２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074689" y="2013438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99297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５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060724" y="2383194"/>
            <a:ext cx="1006179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-</a:t>
            </a:r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846292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３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32413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293485" y="2383194"/>
            <a:ext cx="1177741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=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167450" y="1671018"/>
            <a:ext cx="2025488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３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074689" y="2013438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99297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６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060724" y="2383194"/>
            <a:ext cx="1006179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-</a:t>
            </a:r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846292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３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3591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293485" y="2383194"/>
            <a:ext cx="1177741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=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167450" y="1671018"/>
            <a:ext cx="2025488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３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074689" y="2013438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99297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７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060724" y="2383194"/>
            <a:ext cx="1006179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-</a:t>
            </a:r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846292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４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15363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293485" y="2383194"/>
            <a:ext cx="1177741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=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167450" y="1671018"/>
            <a:ext cx="2025488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３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074689" y="2013438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060724" y="2383194"/>
            <a:ext cx="1006179" cy="2077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-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082C8BF-AD4C-44E1-93D8-B6DDC3CA5761}"/>
              </a:ext>
            </a:extLst>
          </p:cNvPr>
          <p:cNvSpPr txBox="1"/>
          <p:nvPr/>
        </p:nvSpPr>
        <p:spPr>
          <a:xfrm>
            <a:off x="95345" y="1671018"/>
            <a:ext cx="2743678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4390D49C-7FF6-4BAA-8D1C-EC6D324A12DB}"/>
              </a:ext>
            </a:extLst>
          </p:cNvPr>
          <p:cNvSpPr txBox="1"/>
          <p:nvPr/>
        </p:nvSpPr>
        <p:spPr>
          <a:xfrm>
            <a:off x="846292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７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74416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293485" y="2383194"/>
            <a:ext cx="1177741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=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167450" y="1671018"/>
            <a:ext cx="2025488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４</a:t>
            </a:r>
            <a:endParaRPr lang="en-US" altLang="ja-JP" sz="19900" b="1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074689" y="2013438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99297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６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060724" y="2383194"/>
            <a:ext cx="1006179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-</a:t>
            </a:r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846292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２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10978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293485" y="2383194"/>
            <a:ext cx="1177741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=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167450" y="1671018"/>
            <a:ext cx="2025488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４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074689" y="2013438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99297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８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060724" y="2383194"/>
            <a:ext cx="1006179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-</a:t>
            </a:r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846292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４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7566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293485" y="2383194"/>
            <a:ext cx="1177741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=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167450" y="1671018"/>
            <a:ext cx="2025488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７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074689" y="2013438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060724" y="2383194"/>
            <a:ext cx="1006179" cy="2077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-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082C8BF-AD4C-44E1-93D8-B6DDC3CA5761}"/>
              </a:ext>
            </a:extLst>
          </p:cNvPr>
          <p:cNvSpPr txBox="1"/>
          <p:nvPr/>
        </p:nvSpPr>
        <p:spPr>
          <a:xfrm>
            <a:off x="95345" y="1671018"/>
            <a:ext cx="2743678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4390D49C-7FF6-4BAA-8D1C-EC6D324A12DB}"/>
              </a:ext>
            </a:extLst>
          </p:cNvPr>
          <p:cNvSpPr txBox="1"/>
          <p:nvPr/>
        </p:nvSpPr>
        <p:spPr>
          <a:xfrm>
            <a:off x="846292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３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302710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293485" y="2383194"/>
            <a:ext cx="1177741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=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167450" y="1671018"/>
            <a:ext cx="2025488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１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074689" y="2013438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99297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２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060724" y="2383194"/>
            <a:ext cx="1006179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-</a:t>
            </a:r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846292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１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37900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5518E0DAD6A2A84AA6D141210D89285F" ma:contentTypeVersion="8" ma:contentTypeDescription="新しいドキュメントを作成します。" ma:contentTypeScope="" ma:versionID="cc6e8306ecc24cf7c8a832f723e0e447">
  <xsd:schema xmlns:xsd="http://www.w3.org/2001/XMLSchema" xmlns:xs="http://www.w3.org/2001/XMLSchema" xmlns:p="http://schemas.microsoft.com/office/2006/metadata/properties" xmlns:ns3="0a5a7ad7-d17c-4dcc-8204-3f4678cc2f7f" targetNamespace="http://schemas.microsoft.com/office/2006/metadata/properties" ma:root="true" ma:fieldsID="c2aad45647df64096ab35432885db412" ns3:_="">
    <xsd:import namespace="0a5a7ad7-d17c-4dcc-8204-3f4678cc2f7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a5a7ad7-d17c-4dcc-8204-3f4678cc2f7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65C0E69-971D-4F3D-83B5-4B01DA6844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474A6C3-DC53-4931-9261-D8878FA995C4}">
  <ds:schemaRefs>
    <ds:schemaRef ds:uri="0a5a7ad7-d17c-4dcc-8204-3f4678cc2f7f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C4BC5EFE-3907-4F8E-A6A5-D5001B9B75E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a5a7ad7-d17c-4dcc-8204-3f4678cc2f7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51</Words>
  <Application>Microsoft Office PowerPoint</Application>
  <PresentationFormat>ワイド画面</PresentationFormat>
  <Paragraphs>51</Paragraphs>
  <Slides>11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6" baseType="lpstr">
      <vt:lpstr>ＭＳ Ｐゴシック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１０までの引き算</dc:title>
  <dc:creator>森田 雄治</dc:creator>
  <cp:lastModifiedBy>colas@edu-c.local</cp:lastModifiedBy>
  <cp:revision>37</cp:revision>
  <dcterms:created xsi:type="dcterms:W3CDTF">2019-11-06T01:39:07Z</dcterms:created>
  <dcterms:modified xsi:type="dcterms:W3CDTF">2020-08-27T02:43:58Z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0x0101005518E0DAD6A2A84AA6D141210D89285F</vt:lpwstr>
  </property>
</Properties>
</file>