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3" r:id="rId6"/>
    <p:sldId id="318" r:id="rId7"/>
    <p:sldId id="321" r:id="rId8"/>
    <p:sldId id="329" r:id="rId9"/>
    <p:sldId id="334" r:id="rId10"/>
    <p:sldId id="336" r:id="rId11"/>
    <p:sldId id="343" r:id="rId12"/>
    <p:sldId id="345" r:id="rId13"/>
    <p:sldId id="346" r:id="rId14"/>
    <p:sldId id="351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6" y="4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24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00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60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40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894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002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84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43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7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659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9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C99E1-1921-41AF-9952-42C2005134E6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169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714500"/>
            <a:ext cx="12192000" cy="3200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58703" y="2506786"/>
            <a:ext cx="94745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8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ひきざん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4478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082C8BF-AD4C-44E1-93D8-B6DDC3CA5761}"/>
              </a:ext>
            </a:extLst>
          </p:cNvPr>
          <p:cNvSpPr txBox="1"/>
          <p:nvPr/>
        </p:nvSpPr>
        <p:spPr>
          <a:xfrm>
            <a:off x="95345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390D49C-7FF6-4BAA-8D1C-EC6D324A12DB}"/>
              </a:ext>
            </a:extLst>
          </p:cNvPr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012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082C8BF-AD4C-44E1-93D8-B6DDC3CA5761}"/>
              </a:ext>
            </a:extLst>
          </p:cNvPr>
          <p:cNvSpPr txBox="1"/>
          <p:nvPr/>
        </p:nvSpPr>
        <p:spPr>
          <a:xfrm>
            <a:off x="95345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390D49C-7FF6-4BAA-8D1C-EC6D324A12DB}"/>
              </a:ext>
            </a:extLst>
          </p:cNvPr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76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161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026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990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9173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344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297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  <a:endParaRPr lang="en-US" altLang="ja-JP" sz="199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254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583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518E0DAD6A2A84AA6D141210D89285F" ma:contentTypeVersion="8" ma:contentTypeDescription="新しいドキュメントを作成します。" ma:contentTypeScope="" ma:versionID="cc6e8306ecc24cf7c8a832f723e0e447">
  <xsd:schema xmlns:xsd="http://www.w3.org/2001/XMLSchema" xmlns:xs="http://www.w3.org/2001/XMLSchema" xmlns:p="http://schemas.microsoft.com/office/2006/metadata/properties" xmlns:ns3="0a5a7ad7-d17c-4dcc-8204-3f4678cc2f7f" targetNamespace="http://schemas.microsoft.com/office/2006/metadata/properties" ma:root="true" ma:fieldsID="c2aad45647df64096ab35432885db412" ns3:_="">
    <xsd:import namespace="0a5a7ad7-d17c-4dcc-8204-3f4678cc2f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5a7ad7-d17c-4dcc-8204-3f4678cc2f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BC5EFE-3907-4F8E-A6A5-D5001B9B75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5a7ad7-d17c-4dcc-8204-3f4678cc2f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74A6C3-DC53-4931-9261-D8878FA995C4}">
  <ds:schemaRefs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documentManagement/types"/>
    <ds:schemaRef ds:uri="0a5a7ad7-d17c-4dcc-8204-3f4678cc2f7f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65C0E69-971D-4F3D-83B5-4B01DA6844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51</Words>
  <Application>Microsoft Office PowerPoint</Application>
  <PresentationFormat>ワイド画面</PresentationFormat>
  <Paragraphs>51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１０までの引き算</dc:title>
  <dc:creator>森田 雄治</dc:creator>
  <cp:lastModifiedBy>colas@edu-c.local</cp:lastModifiedBy>
  <cp:revision>35</cp:revision>
  <dcterms:created xsi:type="dcterms:W3CDTF">2019-11-06T01:39:07Z</dcterms:created>
  <dcterms:modified xsi:type="dcterms:W3CDTF">2020-08-27T02:43:18Z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0x0101005518E0DAD6A2A84AA6D141210D89285F</vt:lpwstr>
  </property>
</Properties>
</file>