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1" r:id="rId3"/>
    <p:sldId id="265" r:id="rId4"/>
    <p:sldId id="277" r:id="rId5"/>
    <p:sldId id="282" r:id="rId6"/>
    <p:sldId id="287" r:id="rId7"/>
    <p:sldId id="280" r:id="rId8"/>
    <p:sldId id="285" r:id="rId9"/>
    <p:sldId id="274" r:id="rId10"/>
    <p:sldId id="270" r:id="rId11"/>
    <p:sldId id="275" r:id="rId12"/>
    <p:sldId id="271" r:id="rId13"/>
    <p:sldId id="264" r:id="rId14"/>
    <p:sldId id="269" r:id="rId15"/>
    <p:sldId id="26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>
        <p:scale>
          <a:sx n="110" d="100"/>
          <a:sy n="110" d="100"/>
        </p:scale>
        <p:origin x="786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25" y="2176733"/>
            <a:ext cx="6937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なんじかな？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800" b="1">
                <a:latin typeface="メイリオ" panose="020B0604030504040204" pitchFamily="50" charset="-128"/>
                <a:ea typeface="メイリオ" panose="020B0604030504040204" pitchFamily="50" charset="-128"/>
              </a:rPr>
              <a:t>ランダム３</a:t>
            </a:r>
            <a:endParaRPr lang="en-US" altLang="ja-JP" sz="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615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5C158D-5D28-43ED-8968-35C55ABF3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37" y="3129535"/>
            <a:ext cx="1944628" cy="56083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C228881-4BBD-46BF-B09B-23511EFE41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286F2-F0D9-4E04-835F-D7A7B13C2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9" name="図 5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6E789767-B0E3-4EE1-A202-EB4A54BFA3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235">
            <a:off x="3778541" y="1536322"/>
            <a:ext cx="561382" cy="1946533"/>
          </a:xfrm>
          <a:prstGeom prst="rect">
            <a:avLst/>
          </a:prstGeom>
        </p:spPr>
      </p:pic>
      <p:pic>
        <p:nvPicPr>
          <p:cNvPr id="20" name="図 1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9E01367-1E3C-4CF2-9415-956AABF601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16D82A1-65B3-4120-A0C0-7D63172EE810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07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9097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3E70C31-D867-44DA-85F7-F27C18046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46" y="2446958"/>
            <a:ext cx="1764796" cy="117043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18D9D01-C8B6-41B8-AF59-E0D3B45148E9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4FE427A-0785-4EA1-8892-995F8A013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3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A4C1EC8-F55B-4F55-AEC3-39B1732E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1" y="3129535"/>
            <a:ext cx="1944628" cy="560833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40253D3-4871-477C-8919-9B697C096C0A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63071F4-C2A1-40D9-90A5-C3D5B29008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2963BD-1397-421D-AAB1-E18313340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38" y="3204502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863EE1B-9503-4485-B7C5-C45EC6D847C5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7B4B126C-8401-4FDA-88BE-8FF1DBEA8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A8356D-8686-472E-A031-3FCA0B429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00" y="3271263"/>
            <a:ext cx="1170434" cy="176479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752C16F-3877-4006-BCAC-1F433C3AB4DB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B256B6C-E1F8-413A-B005-B62FA0396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5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A3DF4A9-AABD-4B98-807F-8588DE447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20" y="3295691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1C7E90EC-4ABB-4495-B548-A0B712213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4636594-4AC4-48AC-848B-8C91B6B281E9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8BF74AF-79F9-445A-BDCA-728E264EA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277" y="3224000"/>
            <a:ext cx="1764796" cy="117043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754904-D87F-41DE-B737-6447EA4E276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9E53A563-382F-487B-8BAB-2232D9F3A3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8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A7A9596-FC52-4B69-BE41-9BBB8ADA1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22" y="2036467"/>
            <a:ext cx="1511811" cy="1511811"/>
          </a:xfrm>
          <a:prstGeom prst="rect">
            <a:avLst/>
          </a:prstGeom>
        </p:spPr>
      </p:pic>
      <p:pic>
        <p:nvPicPr>
          <p:cNvPr id="12" name="図 11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223C727B-E926-4511-92E9-41B10DE2B4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B9F24ED-AEBB-4C09-8784-F83F656DE435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4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D73DF82-1393-49A0-8D73-B4021249D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13" y="3341640"/>
            <a:ext cx="832106" cy="1911100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F55640D-9D90-4A0C-A5A4-9F7394760D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9BF7541-12F3-49D0-AE3F-B1F0EA730687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4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51667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20C94B1-6F74-401F-B324-890492E9A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82" y="1991374"/>
            <a:ext cx="1511811" cy="1511811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B2A42EEE-EF01-440A-9A65-0D039ED9C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B88C4A6-6AF5-4843-9CEE-8AEF65CA0E51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5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1B750B0-F577-42C2-AF5E-DA5B01AF7F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36" y="3231884"/>
            <a:ext cx="1911100" cy="832106"/>
          </a:xfrm>
          <a:prstGeom prst="rect">
            <a:avLst/>
          </a:prstGeom>
        </p:spPr>
      </p:pic>
      <p:pic>
        <p:nvPicPr>
          <p:cNvPr id="10" name="図 9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EB56F8F-1E01-43FB-BD93-18A34BB81E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6419A92-4420-49AF-880F-0002C1505D4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21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6889487" y="2872628"/>
            <a:ext cx="43685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じはん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BA04FC1-5F6F-4233-B158-4BBAD53CD8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81" y="3221634"/>
            <a:ext cx="1911100" cy="832106"/>
          </a:xfrm>
          <a:prstGeom prst="rect">
            <a:avLst/>
          </a:prstGeom>
        </p:spPr>
      </p:pic>
      <p:pic>
        <p:nvPicPr>
          <p:cNvPr id="6" name="図 5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E1E74A37-8D0B-4D61-9E19-AE55CF14D2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99863" y="3060023"/>
            <a:ext cx="810187" cy="2749814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E9B05B2-4076-4A45-8717-20CE9822CDED}"/>
              </a:ext>
            </a:extLst>
          </p:cNvPr>
          <p:cNvSpPr/>
          <p:nvPr/>
        </p:nvSpPr>
        <p:spPr>
          <a:xfrm>
            <a:off x="6889487" y="2639866"/>
            <a:ext cx="5035813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07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, 読書, 大きい, 時間 が含まれている画像&#10;&#10;自動的に生成された説明">
            <a:extLst>
              <a:ext uri="{FF2B5EF4-FFF2-40B4-BE49-F238E27FC236}">
                <a16:creationId xmlns:a16="http://schemas.microsoft.com/office/drawing/2014/main" id="{0F641B7F-B2F2-4D5F-B29D-588368CA8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3" y="432316"/>
            <a:ext cx="5925026" cy="594943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045CFD4-F9ED-44EE-96E0-F1B14B266E08}"/>
              </a:ext>
            </a:extLst>
          </p:cNvPr>
          <p:cNvSpPr txBox="1"/>
          <p:nvPr/>
        </p:nvSpPr>
        <p:spPr>
          <a:xfrm>
            <a:off x="7655593" y="2872628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１じ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9E5D381-4930-459C-A990-31803B6C7E91}"/>
              </a:ext>
            </a:extLst>
          </p:cNvPr>
          <p:cNvSpPr/>
          <p:nvPr/>
        </p:nvSpPr>
        <p:spPr>
          <a:xfrm>
            <a:off x="7460800" y="2639866"/>
            <a:ext cx="3280528" cy="1629584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119A6B3E-FEFF-462E-B257-984CBBCBF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1790">
            <a:off x="4017439" y="1648858"/>
            <a:ext cx="561382" cy="1946533"/>
          </a:xfrm>
          <a:prstGeom prst="rect">
            <a:avLst/>
          </a:prstGeom>
        </p:spPr>
      </p:pic>
      <p:pic>
        <p:nvPicPr>
          <p:cNvPr id="13" name="図 12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AAFF45B7-EA4D-49A3-9BF7-15D6F803B5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63" y="1048163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33</Words>
  <Application>Microsoft Office PowerPoint</Application>
  <PresentationFormat>ワイド画面</PresentationFormat>
  <Paragraphs>16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ランダム3</dc:title>
  <dc:creator>森田 雄治</dc:creator>
  <cp:lastModifiedBy>colas@edu-c.local</cp:lastModifiedBy>
  <cp:revision>40</cp:revision>
  <dcterms:created xsi:type="dcterms:W3CDTF">2020-08-27T04:09:34Z</dcterms:created>
  <dcterms:modified xsi:type="dcterms:W3CDTF">2020-08-31T05:03:07Z</dcterms:modified>
</cp:coreProperties>
</file>