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88" r:id="rId4"/>
    <p:sldId id="262" r:id="rId5"/>
    <p:sldId id="284" r:id="rId6"/>
    <p:sldId id="273" r:id="rId7"/>
    <p:sldId id="268" r:id="rId8"/>
    <p:sldId id="283" r:id="rId9"/>
    <p:sldId id="279" r:id="rId10"/>
    <p:sldId id="267" r:id="rId11"/>
    <p:sldId id="28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>
      <p:cViewPr>
        <p:scale>
          <a:sx n="110" d="100"/>
          <a:sy n="110" d="100"/>
        </p:scale>
        <p:origin x="786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27325" y="2176733"/>
            <a:ext cx="693734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b="1">
                <a:latin typeface="メイリオ" panose="020B0604030504040204" pitchFamily="50" charset="-128"/>
                <a:ea typeface="メイリオ" panose="020B0604030504040204" pitchFamily="50" charset="-128"/>
              </a:rPr>
              <a:t>なんじかな？</a:t>
            </a:r>
            <a:endParaRPr lang="en-US" altLang="ja-JP" sz="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8800" b="1">
                <a:latin typeface="メイリオ" panose="020B0604030504040204" pitchFamily="50" charset="-128"/>
                <a:ea typeface="メイリオ" panose="020B0604030504040204" pitchFamily="50" charset="-128"/>
              </a:rPr>
              <a:t>ランダム２</a:t>
            </a:r>
            <a:endParaRPr lang="en-US" altLang="ja-JP" sz="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4052055-D60D-45D7-9506-730E26CF1D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593" y="3324480"/>
            <a:ext cx="560833" cy="1944628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1E2BB77A-998B-4360-ADF2-57E30D9583A6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B70597F3-9229-4CBA-9D0A-EFEFA5FE61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41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90B97404-4088-4050-84B0-04A52A4ECC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581" y="2752119"/>
            <a:ext cx="1911100" cy="832106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62DEBD64-4011-48E3-B81E-C4C709A805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4E72FADA-818B-4FB3-AD6B-BB1235111CE8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895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90977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6BE00EC-25A2-44FD-AA3D-C3F79A5381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763" y="1806770"/>
            <a:ext cx="1170434" cy="1764796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660EDA22-4D2C-4338-9378-660A127926D0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D1BB0B1C-88B6-41A0-8AB4-C7D00D969F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487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516679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7553EEB-D985-442D-94C5-E7DBCEBBBA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6113" y="1564907"/>
            <a:ext cx="832106" cy="1911100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314580F1-EE57-4EFD-BC2B-AF374DC7AB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A9396A4E-F60B-448C-A1FA-96C02A27D8CC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476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9C9037DC-C55F-42DB-86D2-061481503B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145" y="2414733"/>
            <a:ext cx="1764796" cy="1170434"/>
          </a:xfrm>
          <a:prstGeom prst="rect">
            <a:avLst/>
          </a:prstGeom>
        </p:spPr>
      </p:pic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30A87D34-129B-4A08-A404-3E171887D380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6CBCFB17-3DB6-492F-9DF6-427EF027DF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667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C74FB1A2-09E7-4130-9488-58206100E8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086" y="3297835"/>
            <a:ext cx="1511811" cy="1511811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A17E4A06-1332-43E0-828E-1C98B38F42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16C8024D-249C-4805-8FDB-7D07BCBEC250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5860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90977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DFEB0887-0393-45EC-8362-AE2792C9D3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805" y="1583852"/>
            <a:ext cx="560833" cy="1714177"/>
          </a:xfrm>
          <a:prstGeom prst="rect">
            <a:avLst/>
          </a:prstGeom>
        </p:spPr>
      </p:pic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95DF5C58-90C7-490C-A316-7582E2BE2DA3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37777CAB-FB0F-49D2-8603-B499844EA4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211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0554972-BFA7-480A-8607-326339D879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489" y="3271263"/>
            <a:ext cx="1170434" cy="1764796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3D2CCBB1-CE5E-4380-A6BB-E778073F3DE6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5F962FC0-F27E-413B-9B73-95B93D683A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723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9B51749-6D4C-4369-AA45-549E975A64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198" y="3339733"/>
            <a:ext cx="832106" cy="1911100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659EB016-FF8F-409C-AE3C-14E6C6FB2B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8378C87C-C831-46E7-8727-D48BE2E7C0C9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768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0008BF55-217B-428B-821D-77FF882D73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3051" y="2768559"/>
            <a:ext cx="1911100" cy="832106"/>
          </a:xfrm>
          <a:prstGeom prst="rect">
            <a:avLst/>
          </a:prstGeom>
        </p:spPr>
      </p:pic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59CC87DE-D9D0-40A2-8D73-CDBCC613D5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D01A2F59-E7EB-478C-AC16-487C5279B9D4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443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25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UD デジタル 教科書体 NP-B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 ランダム2</dc:title>
  <dc:creator>森田 雄治</dc:creator>
  <cp:lastModifiedBy>colas@edu-c.local</cp:lastModifiedBy>
  <cp:revision>40</cp:revision>
  <dcterms:created xsi:type="dcterms:W3CDTF">2020-08-27T04:09:34Z</dcterms:created>
  <dcterms:modified xsi:type="dcterms:W3CDTF">2020-08-31T05:02:52Z</dcterms:modified>
</cp:coreProperties>
</file>