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7" r:id="rId4"/>
    <p:sldId id="285" r:id="rId5"/>
    <p:sldId id="269" r:id="rId6"/>
    <p:sldId id="275" r:id="rId7"/>
    <p:sldId id="271" r:id="rId8"/>
    <p:sldId id="270" r:id="rId9"/>
    <p:sldId id="264" r:id="rId10"/>
    <p:sldId id="266" r:id="rId11"/>
    <p:sldId id="28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>
        <p:scale>
          <a:sx n="110" d="100"/>
          <a:sy n="110" d="100"/>
        </p:scale>
        <p:origin x="786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ランダム１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A8356D-8686-472E-A031-3FCA0B429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52C16F-3877-4006-BCAC-1F433C3AB4DB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B256B6C-E1F8-413A-B005-B62FA0396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85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1B750B0-F577-42C2-AF5E-DA5B01AF7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36" y="3231884"/>
            <a:ext cx="1911100" cy="832106"/>
          </a:xfrm>
          <a:prstGeom prst="rect">
            <a:avLst/>
          </a:prstGeom>
        </p:spPr>
      </p:pic>
      <p:pic>
        <p:nvPicPr>
          <p:cNvPr id="10" name="図 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EB56F8F-1E01-43FB-BD93-18A34BB81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6419A92-4420-49AF-880F-0002C1505D4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21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D73DF82-1393-49A0-8D73-B4021249D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13" y="3341640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F55640D-9D90-4A0C-A5A4-9F739476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9BF7541-12F3-49D0-AE3F-B1F0EA730687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54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0C94B1-6F74-401F-B324-890492E9A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982" y="1991374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42EEE-EF01-440A-9A65-0D039ED9C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88C4A6-6AF5-4843-9CEE-8AEF65CA0E51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95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BA04FC1-5F6F-4233-B158-4BBAD53C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3221634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1E74A37-8D0B-4D61-9E19-AE55CF14D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E9B05B2-4076-4A45-8717-20CE9822CDE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07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E2963BD-1397-421D-AAB1-E18313340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138" y="3204502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863EE1B-9503-4485-B7C5-C45EC6D847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7B4B126C-8401-4FDA-88BE-8FF1DBEA8D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9" name="図 5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6E789767-B0E3-4EE1-A202-EB4A54BFA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235">
            <a:off x="3778541" y="1536322"/>
            <a:ext cx="561382" cy="1946533"/>
          </a:xfrm>
          <a:prstGeom prst="rect">
            <a:avLst/>
          </a:prstGeom>
        </p:spPr>
      </p:pic>
      <p:pic>
        <p:nvPicPr>
          <p:cNvPr id="20" name="図 1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9E01367-1E3C-4CF2-9415-956AABF60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16D82A1-65B3-4120-A0C0-7D63172EE81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07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3E70C31-D867-44DA-85F7-F27C18046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46" y="2446958"/>
            <a:ext cx="1764796" cy="117043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8D9D01-C8B6-41B8-AF59-E0D3B45148E9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4FE427A-0785-4EA1-8892-995F8A013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3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5C158D-5D28-43ED-8968-35C55ABF3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7" y="3129535"/>
            <a:ext cx="1944628" cy="56083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C228881-4BBD-46BF-B09B-23511EFE41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286F2-F0D9-4E04-835F-D7A7B13C26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0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4C1EC8-F55B-4F55-AEC3-39B1732E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1" y="3129535"/>
            <a:ext cx="1944628" cy="560833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40253D3-4871-477C-8919-9B697C096C0A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3071F4-C2A1-40D9-90A5-C3D5B290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0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ランダム1</dc:title>
  <dc:creator>森田 雄治</dc:creator>
  <cp:lastModifiedBy>colas@edu-c.local</cp:lastModifiedBy>
  <cp:revision>40</cp:revision>
  <dcterms:created xsi:type="dcterms:W3CDTF">2020-08-27T04:09:34Z</dcterms:created>
  <dcterms:modified xsi:type="dcterms:W3CDTF">2020-08-31T05:02:27Z</dcterms:modified>
</cp:coreProperties>
</file>