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9" r:id="rId2"/>
    <p:sldId id="275" r:id="rId3"/>
    <p:sldId id="277" r:id="rId4"/>
    <p:sldId id="287" r:id="rId5"/>
    <p:sldId id="280" r:id="rId6"/>
    <p:sldId id="282" r:id="rId7"/>
    <p:sldId id="285" r:id="rId8"/>
    <p:sldId id="283" r:id="rId9"/>
    <p:sldId id="281" r:id="rId10"/>
    <p:sldId id="286" r:id="rId11"/>
    <p:sldId id="288" r:id="rId12"/>
    <p:sldId id="279" r:id="rId13"/>
    <p:sldId id="284" r:id="rId1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1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0D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150" y="12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8E3BDA-AB21-448C-8822-29E77677F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B8E2533-2D0F-40D2-89D5-A8274EB336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DB0FFE-3141-46FA-A53A-0FD4215E7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BD75DF-7B2B-4237-B84D-EB2153148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03CC27-4991-4208-BF1B-7D5471FC2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0784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04710E-20C5-4912-A448-4A8C0F5C5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C45C0DC-0C66-46E3-95BA-DFA81FCEAD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1BD596E-48B9-423C-AD72-640F18323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272AF6-66FF-418B-BA78-008FE5404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F20227-FEC6-484C-BF2E-CD074600E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2579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6902700-7290-4504-BCE3-41208B44CF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FE18C1B-829E-4614-936A-008996DF74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5A7AE2-F635-4FDF-8C9D-E0BBAA5D5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712C24-B12D-498B-B510-E4F5AB90E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EA72B95-8373-4DC9-90AF-4F57DC87C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91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A0A1A4-AE40-441A-B8D1-0DC2D9403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E168788-F964-480D-B6DD-C7B71BED6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3EEE159-2429-4502-BA67-EBF3C4C02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6A17E8-34B9-4172-908B-8C8357774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A1BE7C-E53D-47C0-B8EB-FCD834719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835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E08F0E-F5C4-420F-9930-FBEAC19FA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93C4E34-E1C5-41EB-B701-DAD7B4B468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A9B6B6-B472-4627-8734-832E5669F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4B2F92-0BB5-46BE-B440-FD714DD52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EC167B-2DE0-45ED-A0DA-4A3D35385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8184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23D5BB-11F2-4ABE-B53E-FD78E764E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6F54D15-9578-466E-9B63-DF91ACCA12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F52344A-0F0C-4AF1-8F1C-A517E6C8B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3F5187B-A414-4FA8-9D9E-08875982A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73D293E-AE18-4702-8D04-688C1FF35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52603A5-5932-42AD-B788-EE14E63EC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19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8C5712-C751-45CB-A79A-4413D26B2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5D3A020-0833-4DE7-8C73-7EC2ACD1CD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DE0CB6A-423A-4117-A522-9401B99439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985774C-FF84-4039-A9E0-39C994F34D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D566A51-2A03-4EE8-BE87-B13A18B2CE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AF516B4-09A7-4814-B4BA-003E70E40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A0D06D2-E39C-420C-B068-FE283502A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319F38D-E225-4D14-BFE6-46410F4BC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314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F7C3FD-31CC-4178-885E-0D5713B60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B201577-6F0E-4805-92F5-3E9B89D20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F43DBDD-3EEB-48C2-88C5-1AED9DF76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1EA60F2-708B-4F7E-ACBC-38A8A9EF0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6636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6196934-1973-4F8F-9831-22C629110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E61B9B5-5FA7-4805-BC2B-0ECEA887E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733081-FB70-431C-9B51-866DECA4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400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470D7A-E6FE-4C50-80C6-90885D73A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45DB7AE-160B-40CA-953F-B26A35AE4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1F9FD01-7018-4F14-9B38-0508E9C989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A28FC23-CDAD-4D76-9AE6-E5BC53CAA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C4E8F5F-49A9-4A8E-A33B-A1F9B1C8B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F02B7B1-4BC7-40CB-A8A1-094B5D1FE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6833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FAB9AE-4333-44FE-A6E0-024F09B0A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3E50D0C-77B4-45ED-AC8C-033437FF00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199653B-AB1C-4C7B-B770-D194D09FC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D1F37FC-A177-4E7A-9B79-450411214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87ED8BE-5D29-4B9D-8438-93E6E0429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74494FE-1C54-4096-BB1C-923B638D4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668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3C7EE6C-08AC-46FD-8F21-577E5DC0A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9D65C4B-FDFF-4361-951B-6995F42944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DDE045-19E5-443A-8A69-4F4FC23A70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B66662-D56B-4757-8ED2-56E3EB2886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28D0F2-A3D3-4B59-88E7-6F7F558182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476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1714500"/>
            <a:ext cx="12192000" cy="3200400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496291" y="2189704"/>
            <a:ext cx="919941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800" b="1">
                <a:latin typeface="メイリオ" panose="020B0604030504040204" pitchFamily="50" charset="-128"/>
                <a:ea typeface="メイリオ" panose="020B0604030504040204" pitchFamily="50" charset="-128"/>
              </a:rPr>
              <a:t>なんじはんかな？</a:t>
            </a:r>
            <a:endParaRPr lang="en-US" altLang="ja-JP" sz="8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en-US" altLang="ja-JP" sz="88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0010363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90B97404-4088-4050-84B0-04A52A4ECC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581" y="2752119"/>
            <a:ext cx="1911100" cy="832106"/>
          </a:xfrm>
          <a:prstGeom prst="rect">
            <a:avLst/>
          </a:prstGeom>
        </p:spPr>
      </p:pic>
      <p:pic>
        <p:nvPicPr>
          <p:cNvPr id="6" name="図 5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62DEBD64-4011-48E3-B81E-C4C709A8050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A333860-73C3-44BC-8F0D-B6B2EAC1EE9C}"/>
              </a:ext>
            </a:extLst>
          </p:cNvPr>
          <p:cNvSpPr txBox="1"/>
          <p:nvPr/>
        </p:nvSpPr>
        <p:spPr>
          <a:xfrm>
            <a:off x="7351221" y="2872628"/>
            <a:ext cx="43685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B1CDC9AA-F6CD-49EB-A40E-D65D5D8389D7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1920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6889487" y="2872628"/>
            <a:ext cx="516679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11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17553EEB-D985-442D-94C5-E7DBCEBBBA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6113" y="1564907"/>
            <a:ext cx="832106" cy="1911100"/>
          </a:xfrm>
          <a:prstGeom prst="rect">
            <a:avLst/>
          </a:prstGeom>
        </p:spPr>
      </p:pic>
      <p:pic>
        <p:nvPicPr>
          <p:cNvPr id="6" name="図 5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314580F1-EE57-4EFD-BC2B-AF374DC7AB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A9396A4E-F60B-448C-A1FA-96C02A27D8CC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706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0008BF55-217B-428B-821D-77FF882D73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3051" y="2768559"/>
            <a:ext cx="1911100" cy="832106"/>
          </a:xfrm>
          <a:prstGeom prst="rect">
            <a:avLst/>
          </a:prstGeom>
        </p:spPr>
      </p:pic>
      <p:pic>
        <p:nvPicPr>
          <p:cNvPr id="8" name="図 7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59CC87DE-D9D0-40A2-8D73-CDBCC613D53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140C0B9-B6D4-44C7-B655-5DA167B39C69}"/>
              </a:ext>
            </a:extLst>
          </p:cNvPr>
          <p:cNvSpPr txBox="1"/>
          <p:nvPr/>
        </p:nvSpPr>
        <p:spPr>
          <a:xfrm>
            <a:off x="7351221" y="2872628"/>
            <a:ext cx="43685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B9D9FC37-6E54-478D-AC62-34A4ADAED492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8052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C74FB1A2-09E7-4130-9488-58206100E8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086" y="3297835"/>
            <a:ext cx="1511811" cy="1511811"/>
          </a:xfrm>
          <a:prstGeom prst="rect">
            <a:avLst/>
          </a:prstGeom>
        </p:spPr>
      </p:pic>
      <p:pic>
        <p:nvPicPr>
          <p:cNvPr id="6" name="図 5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A17E4A06-1332-43E0-828E-1C98B38F427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C0B0D5D-CCD2-4765-BD38-65CBEE61D1E9}"/>
              </a:ext>
            </a:extLst>
          </p:cNvPr>
          <p:cNvSpPr txBox="1"/>
          <p:nvPr/>
        </p:nvSpPr>
        <p:spPr>
          <a:xfrm>
            <a:off x="7351221" y="2872628"/>
            <a:ext cx="43685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E252802F-A632-403E-83EC-902C9BEB0019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3150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6889487" y="2872628"/>
            <a:ext cx="516679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59" name="図 58" descr="建物 が含まれている画像&#10;&#10;自動的に生成された説明">
            <a:extLst>
              <a:ext uri="{FF2B5EF4-FFF2-40B4-BE49-F238E27FC236}">
                <a16:creationId xmlns:a16="http://schemas.microsoft.com/office/drawing/2014/main" id="{6E789767-B0E3-4EE1-A202-EB4A54BFA3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90235">
            <a:off x="3778541" y="1536322"/>
            <a:ext cx="561382" cy="1946533"/>
          </a:xfrm>
          <a:prstGeom prst="rect">
            <a:avLst/>
          </a:prstGeom>
        </p:spPr>
      </p:pic>
      <p:pic>
        <p:nvPicPr>
          <p:cNvPr id="20" name="図 19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F9E01367-1E3C-4CF2-9415-956AABF601E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D16D82A1-65B3-4120-A0C0-7D63172EE810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6959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351221" y="2872628"/>
            <a:ext cx="43685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9A7A9596-FC52-4B69-BE41-9BBB8ADA10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1522" y="2036467"/>
            <a:ext cx="1511811" cy="1511811"/>
          </a:xfrm>
          <a:prstGeom prst="rect">
            <a:avLst/>
          </a:prstGeom>
        </p:spPr>
      </p:pic>
      <p:pic>
        <p:nvPicPr>
          <p:cNvPr id="12" name="図 11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223C727B-E926-4511-92E9-41B10DE2B4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06B1CFEB-39F7-4DDC-B827-5BC39788463E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6947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6889487" y="2872628"/>
            <a:ext cx="516679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520C94B1-6F74-401F-B324-890492E9A2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7982" y="1991374"/>
            <a:ext cx="1511811" cy="1511811"/>
          </a:xfrm>
          <a:prstGeom prst="rect">
            <a:avLst/>
          </a:prstGeom>
        </p:spPr>
      </p:pic>
      <p:pic>
        <p:nvPicPr>
          <p:cNvPr id="6" name="図 5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B2A42EEE-EF01-440A-9A65-0D039ED9C65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0B88C4A6-6AF5-4843-9CEE-8AEF65CA0E51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4847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31B750B0-F577-42C2-AF5E-DA5B01AF7F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4136" y="3231884"/>
            <a:ext cx="1911100" cy="832106"/>
          </a:xfrm>
          <a:prstGeom prst="rect">
            <a:avLst/>
          </a:prstGeom>
        </p:spPr>
      </p:pic>
      <p:pic>
        <p:nvPicPr>
          <p:cNvPr id="10" name="図 9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EEB56F8F-1E01-43FB-BD93-18A34BB81E6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581D105-F8A4-435A-8F20-14248C4C9667}"/>
              </a:ext>
            </a:extLst>
          </p:cNvPr>
          <p:cNvSpPr txBox="1"/>
          <p:nvPr/>
        </p:nvSpPr>
        <p:spPr>
          <a:xfrm>
            <a:off x="7351221" y="2872628"/>
            <a:ext cx="43685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0F4464CC-8037-45C4-81E3-0337F1D89876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6744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ED73DF82-1393-49A0-8D73-B4021249DF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113" y="3341640"/>
            <a:ext cx="832106" cy="1911100"/>
          </a:xfrm>
          <a:prstGeom prst="rect">
            <a:avLst/>
          </a:prstGeom>
        </p:spPr>
      </p:pic>
      <p:pic>
        <p:nvPicPr>
          <p:cNvPr id="6" name="図 5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EF55640D-9D90-4A0C-A5A4-9F7394760DE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1A69155-C5DC-409E-B5CC-977A4EE2D528}"/>
              </a:ext>
            </a:extLst>
          </p:cNvPr>
          <p:cNvSpPr txBox="1"/>
          <p:nvPr/>
        </p:nvSpPr>
        <p:spPr>
          <a:xfrm>
            <a:off x="7351221" y="2872628"/>
            <a:ext cx="43685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12402B18-6A10-41ED-BC23-194E5F2BC183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9116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0BA04FC1-5F6F-4233-B158-4BBAD53CD8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581" y="3221634"/>
            <a:ext cx="1911100" cy="832106"/>
          </a:xfrm>
          <a:prstGeom prst="rect">
            <a:avLst/>
          </a:prstGeom>
        </p:spPr>
      </p:pic>
      <p:pic>
        <p:nvPicPr>
          <p:cNvPr id="6" name="図 5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E1E74A37-8D0B-4D61-9E19-AE55CF14D2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C556DE6-3E2E-48C7-8C58-FE9CFA74D6B0}"/>
              </a:ext>
            </a:extLst>
          </p:cNvPr>
          <p:cNvSpPr txBox="1"/>
          <p:nvPr/>
        </p:nvSpPr>
        <p:spPr>
          <a:xfrm>
            <a:off x="7351221" y="2872628"/>
            <a:ext cx="43685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471BCBD3-D85B-4B01-A73F-EF549613A20D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9540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E9B51749-6D4C-4369-AA45-549E975A64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7198" y="3339733"/>
            <a:ext cx="832106" cy="1911100"/>
          </a:xfrm>
          <a:prstGeom prst="rect">
            <a:avLst/>
          </a:prstGeom>
        </p:spPr>
      </p:pic>
      <p:pic>
        <p:nvPicPr>
          <p:cNvPr id="6" name="図 5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659EB016-FF8F-409C-AE3C-14E6C6FB2B1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2B86F99-1A7F-4476-B0AA-9F964A89A5E6}"/>
              </a:ext>
            </a:extLst>
          </p:cNvPr>
          <p:cNvSpPr txBox="1"/>
          <p:nvPr/>
        </p:nvSpPr>
        <p:spPr>
          <a:xfrm>
            <a:off x="7351221" y="2872628"/>
            <a:ext cx="43685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F192DD87-2A36-4DC4-B013-34DF1CFA9BBA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9380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2A3DF4A9-AABD-4B98-807F-8588DE447A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9920" y="3295691"/>
            <a:ext cx="1511811" cy="1511811"/>
          </a:xfrm>
          <a:prstGeom prst="rect">
            <a:avLst/>
          </a:prstGeom>
        </p:spPr>
      </p:pic>
      <p:pic>
        <p:nvPicPr>
          <p:cNvPr id="6" name="図 5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1C7E90EC-4ABB-4495-B548-A0B71221379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399863" y="3060023"/>
            <a:ext cx="810187" cy="2749814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352527D-C6C3-4980-835F-11EAFF01AB30}"/>
              </a:ext>
            </a:extLst>
          </p:cNvPr>
          <p:cNvSpPr txBox="1"/>
          <p:nvPr/>
        </p:nvSpPr>
        <p:spPr>
          <a:xfrm>
            <a:off x="7351221" y="2872628"/>
            <a:ext cx="43685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じはん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92AF88A1-0A94-4D2D-9F66-9E095DF26055}"/>
              </a:ext>
            </a:extLst>
          </p:cNvPr>
          <p:cNvSpPr/>
          <p:nvPr/>
        </p:nvSpPr>
        <p:spPr>
          <a:xfrm>
            <a:off x="6889487" y="2639866"/>
            <a:ext cx="5035813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0570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29</Words>
  <Application>Microsoft Office PowerPoint</Application>
  <PresentationFormat>ワイド画面</PresentationFormat>
  <Paragraphs>14</Paragraphs>
  <Slides>13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9" baseType="lpstr">
      <vt:lpstr>UD デジタル 教科書体 NP-B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時計 半時間3</dc:title>
  <dc:creator>森田 雄治</dc:creator>
  <cp:lastModifiedBy>colas@edu-c.local</cp:lastModifiedBy>
  <cp:revision>39</cp:revision>
  <dcterms:created xsi:type="dcterms:W3CDTF">2020-08-27T04:09:34Z</dcterms:created>
  <dcterms:modified xsi:type="dcterms:W3CDTF">2020-08-31T05:00:15Z</dcterms:modified>
</cp:coreProperties>
</file>