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9" r:id="rId3"/>
    <p:sldId id="282" r:id="rId4"/>
    <p:sldId id="286" r:id="rId5"/>
    <p:sldId id="275" r:id="rId6"/>
    <p:sldId id="285" r:id="rId7"/>
    <p:sldId id="277" r:id="rId8"/>
    <p:sldId id="287" r:id="rId9"/>
    <p:sldId id="283" r:id="rId10"/>
    <p:sldId id="284" r:id="rId11"/>
    <p:sldId id="288" r:id="rId12"/>
    <p:sldId id="281" r:id="rId13"/>
    <p:sldId id="28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6291" y="2189704"/>
            <a:ext cx="9199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なんじはんかな？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103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74FB1A2-09E7-4130-9488-58206100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86" y="3297835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17E4A06-1332-43E0-828E-1C98B38F4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0B0D5D-CCD2-4765-BD38-65CBEE61D1E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252802F-A632-403E-83EC-902C9BEB0019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0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553EEB-D985-442D-94C5-E7DBCEBBB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13" y="1564907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14580F1-EE57-4EFD-BC2B-AF374DC7A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9396A4E-F60B-448C-A1FA-96C02A27D8CC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A3DF4A9-AABD-4B98-807F-8588DE447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20" y="3295691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1C7E90EC-4ABB-4495-B548-A0B71221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527D-C6C3-4980-835F-11EAFF01AB3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AF88A1-0A94-4D2D-9F66-9E095DF26055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4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1B750B0-F577-42C2-AF5E-DA5B01AF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36" y="3231884"/>
            <a:ext cx="1911100" cy="832106"/>
          </a:xfrm>
          <a:prstGeom prst="rect">
            <a:avLst/>
          </a:prstGeom>
        </p:spPr>
      </p:pic>
      <p:pic>
        <p:nvPicPr>
          <p:cNvPr id="10" name="図 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EB56F8F-1E01-43FB-BD93-18A34BB81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81D105-F8A4-435A-8F20-14248C4C9667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F4464CC-8037-45C4-81E3-0337F1D89876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008BF55-217B-428B-821D-77FF882D7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51" y="2768559"/>
            <a:ext cx="1911100" cy="832106"/>
          </a:xfrm>
          <a:prstGeom prst="rect">
            <a:avLst/>
          </a:prstGeom>
        </p:spPr>
      </p:pic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9CC87DE-D9D0-40A2-8D73-CDBCC613D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40C0B9-B6D4-44C7-B655-5DA167B39C6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9D9FC37-6E54-478D-AC62-34A4ADAED492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D73DF82-1393-49A0-8D73-B4021249D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13" y="3341640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F55640D-9D90-4A0C-A5A4-9F7394760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A69155-C5DC-409E-B5CC-977A4EE2D52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2402B18-6A10-41ED-BC23-194E5F2BC183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0B97404-4088-4050-84B0-04A52A4E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2752119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2DEBD64-4011-48E3-B81E-C4C709A80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333860-73C3-44BC-8F0D-B6B2EAC1EE9C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1CDC9AA-F6CD-49EB-A40E-D65D5D8389D7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6E789767-B0E3-4EE1-A202-EB4A54BFA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35">
            <a:off x="3778541" y="1536322"/>
            <a:ext cx="561382" cy="1946533"/>
          </a:xfrm>
          <a:prstGeom prst="rect">
            <a:avLst/>
          </a:prstGeom>
        </p:spPr>
      </p:pic>
      <p:pic>
        <p:nvPicPr>
          <p:cNvPr id="20" name="図 1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9E01367-1E3C-4CF2-9415-956AABF60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16D82A1-65B3-4120-A0C0-7D63172EE81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9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BA04FC1-5F6F-4233-B158-4BBAD53C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3221634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1E74A37-8D0B-4D61-9E19-AE55CF14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556DE6-3E2E-48C7-8C58-FE9CFA74D6B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71BCBD3-D85B-4B01-A73F-EF549613A20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9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7A9596-FC52-4B69-BE41-9BBB8ADA1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2" y="2036467"/>
            <a:ext cx="1511811" cy="1511811"/>
          </a:xfrm>
          <a:prstGeom prst="rect">
            <a:avLst/>
          </a:prstGeom>
        </p:spPr>
      </p:pic>
      <p:pic>
        <p:nvPicPr>
          <p:cNvPr id="12" name="図 11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23C727B-E926-4511-92E9-41B10DE2B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6B1CFEB-39F7-4DDC-B827-5BC39788463E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0C94B1-6F74-401F-B324-890492E9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82" y="1991374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42EEE-EF01-440A-9A65-0D039ED9C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88C4A6-6AF5-4843-9CEE-8AEF65CA0E51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4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9B51749-6D4C-4369-AA45-549E975A6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98" y="3339733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59EB016-FF8F-409C-AE3C-14E6C6FB2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86F99-1A7F-4476-B0AA-9F964A89A5E6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192DD87-2A36-4DC4-B013-34DF1CFA9BBA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半時間2</dc:title>
  <dc:creator>森田 雄治</dc:creator>
  <cp:lastModifiedBy>colas@edu-c.local</cp:lastModifiedBy>
  <cp:revision>38</cp:revision>
  <dcterms:created xsi:type="dcterms:W3CDTF">2020-08-27T04:09:34Z</dcterms:created>
  <dcterms:modified xsi:type="dcterms:W3CDTF">2020-08-31T05:00:02Z</dcterms:modified>
</cp:coreProperties>
</file>