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77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75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5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96291" y="2189704"/>
            <a:ext cx="919941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なんじはんかな？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1036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90B97404-4088-4050-84B0-04A52A4ECC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581" y="2752119"/>
            <a:ext cx="1911100" cy="832106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2DEBD64-4011-48E3-B81E-C4C709A805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333860-73C3-44BC-8F0D-B6B2EAC1EE9C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1CDC9AA-F6CD-49EB-A40E-D65D5D8389D7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19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20C94B1-6F74-401F-B324-890492E9A2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982" y="1991374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42EEE-EF01-440A-9A65-0D039ED9C6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B88C4A6-6AF5-4843-9CEE-8AEF65CA0E51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245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7553EEB-D985-442D-94C5-E7DBCEBBBA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113" y="1564907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314580F1-EE57-4EFD-BC2B-AF374DC7AB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9396A4E-F60B-448C-A1FA-96C02A27D8CC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52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59" name="図 58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6E789767-B0E3-4EE1-A202-EB4A54BFA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0235">
            <a:off x="3778541" y="1536322"/>
            <a:ext cx="561382" cy="1946533"/>
          </a:xfrm>
          <a:prstGeom prst="rect">
            <a:avLst/>
          </a:prstGeom>
        </p:spPr>
      </p:pic>
      <p:pic>
        <p:nvPicPr>
          <p:cNvPr id="20" name="図 1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F9E01367-1E3C-4CF2-9415-956AABF601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16D82A1-65B3-4120-A0C0-7D63172EE810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95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A7A9596-FC52-4B69-BE41-9BBB8ADA10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522" y="2036467"/>
            <a:ext cx="1511811" cy="1511811"/>
          </a:xfrm>
          <a:prstGeom prst="rect">
            <a:avLst/>
          </a:prstGeom>
        </p:spPr>
      </p:pic>
      <p:pic>
        <p:nvPicPr>
          <p:cNvPr id="12" name="図 11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23C727B-E926-4511-92E9-41B10DE2B4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6B1CFEB-39F7-4DDC-B827-5BC39788463E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18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008BF55-217B-428B-821D-77FF882D7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051" y="2768559"/>
            <a:ext cx="1911100" cy="832106"/>
          </a:xfrm>
          <a:prstGeom prst="rect">
            <a:avLst/>
          </a:prstGeom>
        </p:spPr>
      </p:pic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59CC87DE-D9D0-40A2-8D73-CDBCC613D5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40C0B9-B6D4-44C7-B655-5DA167B39C69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B9D9FC37-6E54-478D-AC62-34A4ADAED492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6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1B750B0-F577-42C2-AF5E-DA5B01AF7F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136" y="3231884"/>
            <a:ext cx="1911100" cy="832106"/>
          </a:xfrm>
          <a:prstGeom prst="rect">
            <a:avLst/>
          </a:prstGeom>
        </p:spPr>
      </p:pic>
      <p:pic>
        <p:nvPicPr>
          <p:cNvPr id="10" name="図 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EB56F8F-1E01-43FB-BD93-18A34BB81E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81D105-F8A4-435A-8F20-14248C4C9667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F4464CC-8037-45C4-81E3-0337F1D89876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2A3DF4A9-AABD-4B98-807F-8588DE447A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920" y="3295691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1C7E90EC-4ABB-4495-B548-A0B7122137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352527D-C6C3-4980-835F-11EAFF01AB30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2AF88A1-0A94-4D2D-9F66-9E095DF26055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43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ED73DF82-1393-49A0-8D73-B4021249D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113" y="3341640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F55640D-9D90-4A0C-A5A4-9F7394760D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1A69155-C5DC-409E-B5CC-977A4EE2D528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2402B18-6A10-41ED-BC23-194E5F2BC183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1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E9B51749-6D4C-4369-AA45-549E975A6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198" y="3339733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59EB016-FF8F-409C-AE3C-14E6C6FB2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2B86F99-1A7F-4476-B0AA-9F964A89A5E6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F192DD87-2A36-4DC4-B013-34DF1CFA9BBA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11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C74FB1A2-09E7-4130-9488-58206100E8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086" y="3297835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A17E4A06-1332-43E0-828E-1C98B38F42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0B0D5D-CCD2-4765-BD38-65CBEE61D1E9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252802F-A632-403E-83EC-902C9BEB0019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13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0BA04FC1-5F6F-4233-B158-4BBAD53CD8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581" y="3221634"/>
            <a:ext cx="1911100" cy="832106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1E74A37-8D0B-4D61-9E19-AE55CF14D2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C556DE6-3E2E-48C7-8C58-FE9CFA74D6B0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71BCBD3-D85B-4B01-A73F-EF549613A20D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1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29</Words>
  <Application>Microsoft Office PowerPoint</Application>
  <PresentationFormat>ワイド画面</PresentationFormat>
  <Paragraphs>14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半時間1</dc:title>
  <dc:creator>森田 雄治</dc:creator>
  <cp:lastModifiedBy>colas@edu-c.local</cp:lastModifiedBy>
  <cp:revision>37</cp:revision>
  <dcterms:created xsi:type="dcterms:W3CDTF">2020-08-27T04:09:34Z</dcterms:created>
  <dcterms:modified xsi:type="dcterms:W3CDTF">2020-08-31T04:59:47Z</dcterms:modified>
</cp:coreProperties>
</file>