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6" r:id="rId3"/>
    <p:sldId id="272" r:id="rId4"/>
    <p:sldId id="273" r:id="rId5"/>
    <p:sldId id="264" r:id="rId6"/>
    <p:sldId id="267" r:id="rId7"/>
    <p:sldId id="269" r:id="rId8"/>
    <p:sldId id="268" r:id="rId9"/>
    <p:sldId id="271" r:id="rId10"/>
    <p:sldId id="274" r:id="rId11"/>
    <p:sldId id="262" r:id="rId12"/>
    <p:sldId id="270" r:id="rId13"/>
    <p:sldId id="265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50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27325" y="2176733"/>
            <a:ext cx="693734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なんじかな？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6443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99E5D381-4930-459C-A990-31803B6C7E91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 descr="建物 が含まれている画像&#10;&#10;自動的に生成された説明">
            <a:extLst>
              <a:ext uri="{FF2B5EF4-FFF2-40B4-BE49-F238E27FC236}">
                <a16:creationId xmlns:a16="http://schemas.microsoft.com/office/drawing/2014/main" id="{119A6B3E-FEFF-462E-B257-984CBBCBFC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01790">
            <a:off x="4017439" y="1648858"/>
            <a:ext cx="561382" cy="1946533"/>
          </a:xfrm>
          <a:prstGeom prst="rect">
            <a:avLst/>
          </a:prstGeom>
        </p:spPr>
      </p:pic>
      <p:pic>
        <p:nvPicPr>
          <p:cNvPr id="13" name="図 12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AAFF45B7-EA4D-49A3-9BF7-15D6F803B5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33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C9037DC-C55F-42DB-86D2-061481503B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145" y="2414733"/>
            <a:ext cx="1764796" cy="1170434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30A87D34-129B-4A08-A404-3E171887D380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CBCFB17-3DB6-492F-9DF6-427EF027DF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10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A5C158D-5D28-43ED-8968-35C55ABF3F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537" y="3129535"/>
            <a:ext cx="1944628" cy="560833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C228881-4BBD-46BF-B09B-23511EFE41C5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2A286F2-F0D9-4E04-835F-D7A7B13C26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21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8BF74AF-79F9-445A-BDCA-728E264EA0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277" y="3224000"/>
            <a:ext cx="1764796" cy="117043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5754904-D87F-41DE-B737-6447EA4E2761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9E53A563-382F-487B-8BAB-2232D9F3A3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77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9A8356D-8686-472E-A031-3FCA0B4290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600" y="3271263"/>
            <a:ext cx="1170434" cy="1764796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752C16F-3877-4006-BCAC-1F433C3AB4DB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B256B6C-E1F8-413A-B005-B62FA03968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77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6BE00EC-25A2-44FD-AA3D-C3F79A5381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763" y="1806770"/>
            <a:ext cx="1170434" cy="1764796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60EDA22-4D2C-4338-9378-660A127926D0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D1BB0B1C-88B6-41A0-8AB4-C7D00D969F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80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FEB0887-0393-45EC-8362-AE2792C9D3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805" y="1583852"/>
            <a:ext cx="560833" cy="1714177"/>
          </a:xfrm>
          <a:prstGeom prst="rect">
            <a:avLst/>
          </a:prstGeom>
        </p:spPr>
      </p:pic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95DF5C58-90C7-490C-A316-7582E2BE2DA3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37777CAB-FB0F-49D2-8603-B499844EA4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09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A4C1EC8-F55B-4F55-AEC3-39B1732EA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481" y="3129535"/>
            <a:ext cx="1944628" cy="560833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40253D3-4871-477C-8919-9B697C096C0A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263071F4-C2A1-40D9-90A5-C3D5B29008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22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4052055-D60D-45D7-9506-730E26CF1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593" y="3324480"/>
            <a:ext cx="560833" cy="1944628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E2BB77A-998B-4360-ADF2-57E30D9583A6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70597F3-9229-4CBA-9D0A-EFEFA5FE61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03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E2963BD-1397-421D-AAB1-E183133403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138" y="3204502"/>
            <a:ext cx="1764796" cy="117043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863EE1B-9503-4485-B7C5-C45EC6D847C5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7B4B126C-8401-4FDA-88BE-8FF1DBEA8D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55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0554972-BFA7-480A-8607-326339D879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489" y="3271263"/>
            <a:ext cx="1170434" cy="1764796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D2CCBB1-CE5E-4380-A6BB-E778073F3DE6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5F962FC0-F27E-413B-9B73-95B93D683A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37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3E70C31-D867-44DA-85F7-F27C180460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846" y="2446958"/>
            <a:ext cx="1764796" cy="117043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18D9D01-C8B6-41B8-AF59-E0D3B45148E9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94FE427A-0785-4EA1-8892-995F8A0135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88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28</Words>
  <Application>Microsoft Office PowerPoint</Application>
  <PresentationFormat>ワイド画面</PresentationFormat>
  <Paragraphs>14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UD デジタル 教科書体 NP-B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正時2</dc:title>
  <dc:creator>森田 雄治</dc:creator>
  <cp:lastModifiedBy>colas@edu-c.local</cp:lastModifiedBy>
  <cp:revision>38</cp:revision>
  <dcterms:created xsi:type="dcterms:W3CDTF">2020-08-27T04:09:34Z</dcterms:created>
  <dcterms:modified xsi:type="dcterms:W3CDTF">2020-08-31T04:58:34Z</dcterms:modified>
</cp:coreProperties>
</file>