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62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0D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278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150" y="12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8E3BDA-AB21-448C-8822-29E77677F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B8E2533-2D0F-40D2-89D5-A8274EB336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DB0FFE-3141-46FA-A53A-0FD4215E7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BD75DF-7B2B-4237-B84D-EB2153148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03CC27-4991-4208-BF1B-7D5471FC2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0784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04710E-20C5-4912-A448-4A8C0F5C5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C45C0DC-0C66-46E3-95BA-DFA81FCEAD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1BD596E-48B9-423C-AD72-640F18323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272AF6-66FF-418B-BA78-008FE5404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F20227-FEC6-484C-BF2E-CD074600E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257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6902700-7290-4504-BCE3-41208B44CF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FE18C1B-829E-4614-936A-008996DF74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5A7AE2-F635-4FDF-8C9D-E0BBAA5D5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712C24-B12D-498B-B510-E4F5AB90E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EA72B95-8373-4DC9-90AF-4F57DC87C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91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A0A1A4-AE40-441A-B8D1-0DC2D9403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E168788-F964-480D-B6DD-C7B71BED6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3EEE159-2429-4502-BA67-EBF3C4C02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6A17E8-34B9-4172-908B-8C8357774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A1BE7C-E53D-47C0-B8EB-FCD834719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835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E08F0E-F5C4-420F-9930-FBEAC19FA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93C4E34-E1C5-41EB-B701-DAD7B4B468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A9B6B6-B472-4627-8734-832E5669F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4B2F92-0BB5-46BE-B440-FD714DD52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EC167B-2DE0-45ED-A0DA-4A3D35385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8184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23D5BB-11F2-4ABE-B53E-FD78E764E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6F54D15-9578-466E-9B63-DF91ACCA12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F52344A-0F0C-4AF1-8F1C-A517E6C8B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F5187B-A414-4FA8-9D9E-08875982A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73D293E-AE18-4702-8D04-688C1FF35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52603A5-5932-42AD-B788-EE14E63EC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19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8C5712-C751-45CB-A79A-4413D26B2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5D3A020-0833-4DE7-8C73-7EC2ACD1CD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DE0CB6A-423A-4117-A522-9401B99439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985774C-FF84-4039-A9E0-39C994F34D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D566A51-2A03-4EE8-BE87-B13A18B2CE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AF516B4-09A7-4814-B4BA-003E70E40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A0D06D2-E39C-420C-B068-FE283502A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319F38D-E225-4D14-BFE6-46410F4BC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314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F7C3FD-31CC-4178-885E-0D5713B60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B201577-6F0E-4805-92F5-3E9B89D20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F43DBDD-3EEB-48C2-88C5-1AED9DF76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1EA60F2-708B-4F7E-ACBC-38A8A9EF0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6636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6196934-1973-4F8F-9831-22C629110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E61B9B5-5FA7-4805-BC2B-0ECEA887E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733081-FB70-431C-9B51-866DECA4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400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470D7A-E6FE-4C50-80C6-90885D73A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45DB7AE-160B-40CA-953F-B26A35AE4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1F9FD01-7018-4F14-9B38-0508E9C989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A28FC23-CDAD-4D76-9AE6-E5BC53CAA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C4E8F5F-49A9-4A8E-A33B-A1F9B1C8B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F02B7B1-4BC7-40CB-A8A1-094B5D1FE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6833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FAB9AE-4333-44FE-A6E0-024F09B0A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3E50D0C-77B4-45ED-AC8C-033437FF00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199653B-AB1C-4C7B-B770-D194D09FC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D1F37FC-A177-4E7A-9B79-450411214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87ED8BE-5D29-4B9D-8438-93E6E0429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74494FE-1C54-4096-BB1C-923B638D4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668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3C7EE6C-08AC-46FD-8F21-577E5DC0A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9D65C4B-FDFF-4361-951B-6995F42944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DDE045-19E5-443A-8A69-4F4FC23A70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B66662-D56B-4757-8ED2-56E3EB2886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28D0F2-A3D3-4B59-88E7-6F7F558182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476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1714500"/>
            <a:ext cx="12192000" cy="3200400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627325" y="2176733"/>
            <a:ext cx="693734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800" b="1">
                <a:latin typeface="メイリオ" panose="020B0604030504040204" pitchFamily="50" charset="-128"/>
                <a:ea typeface="メイリオ" panose="020B0604030504040204" pitchFamily="50" charset="-128"/>
              </a:rPr>
              <a:t>なんじかな？</a:t>
            </a:r>
            <a:endParaRPr lang="en-US" altLang="ja-JP" sz="8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8800" b="1">
                <a:latin typeface="メイリオ" panose="020B0604030504040204" pitchFamily="50" charset="-128"/>
                <a:ea typeface="メイリオ" panose="020B0604030504040204" pitchFamily="50" charset="-128"/>
              </a:rPr>
              <a:t>１</a:t>
            </a:r>
            <a:endParaRPr lang="en-US" altLang="ja-JP" sz="8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478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4416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９じ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5A5C158D-5D28-43ED-8968-35C55ABF3F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537" y="3129535"/>
            <a:ext cx="1944628" cy="560833"/>
          </a:xfrm>
          <a:prstGeom prst="rect">
            <a:avLst/>
          </a:prstGeom>
        </p:spPr>
      </p:pic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1C228881-4BBD-46BF-B09B-23511EFE41C5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B2A286F2-F0D9-4E04-835F-D7A7B13C26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08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90977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43E70C31-D867-44DA-85F7-F27C180460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846" y="2446958"/>
            <a:ext cx="1764796" cy="1170434"/>
          </a:xfrm>
          <a:prstGeom prst="rect">
            <a:avLst/>
          </a:prstGeom>
        </p:spPr>
      </p:pic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F18D9D01-C8B6-41B8-AF59-E0D3B45148E9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94FE427A-0785-4EA1-8892-995F8A0135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217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90977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66BE00EC-25A2-44FD-AA3D-C3F79A5381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763" y="1806770"/>
            <a:ext cx="1170434" cy="1764796"/>
          </a:xfrm>
          <a:prstGeom prst="rect">
            <a:avLst/>
          </a:prstGeom>
        </p:spPr>
      </p:pic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660EDA22-4D2C-4338-9378-660A127926D0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D1BB0B1C-88B6-41A0-8AB4-C7D00D969F4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805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90977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DFEB0887-0393-45EC-8362-AE2792C9D3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9805" y="1583852"/>
            <a:ext cx="560833" cy="1714177"/>
          </a:xfrm>
          <a:prstGeom prst="rect">
            <a:avLst/>
          </a:prstGeom>
        </p:spPr>
      </p:pic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95DF5C58-90C7-490C-A316-7582E2BE2DA3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37777CAB-FB0F-49D2-8603-B499844EA40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5099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4416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99E5D381-4930-459C-A990-31803B6C7E91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図 18" descr="建物 が含まれている画像&#10;&#10;自動的に生成された説明">
            <a:extLst>
              <a:ext uri="{FF2B5EF4-FFF2-40B4-BE49-F238E27FC236}">
                <a16:creationId xmlns:a16="http://schemas.microsoft.com/office/drawing/2014/main" id="{119A6B3E-FEFF-462E-B257-984CBBCBFC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01790">
            <a:off x="4017439" y="1648858"/>
            <a:ext cx="561382" cy="1946533"/>
          </a:xfrm>
          <a:prstGeom prst="rect">
            <a:avLst/>
          </a:prstGeom>
        </p:spPr>
      </p:pic>
      <p:pic>
        <p:nvPicPr>
          <p:cNvPr id="13" name="図 12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AAFF45B7-EA4D-49A3-9BF7-15D6F803B54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931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4416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9C9037DC-C55F-42DB-86D2-061481503B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145" y="2414733"/>
            <a:ext cx="1764796" cy="1170434"/>
          </a:xfrm>
          <a:prstGeom prst="rect">
            <a:avLst/>
          </a:prstGeom>
        </p:spPr>
      </p:pic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30A87D34-129B-4A08-A404-3E171887D380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6CBCFB17-3DB6-492F-9DF6-427EF027DF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489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4416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6A4C1EC8-F55B-4F55-AEC3-39B1732EA6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7481" y="3129535"/>
            <a:ext cx="1944628" cy="560833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840253D3-4871-477C-8919-9B697C096C0A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263071F4-C2A1-40D9-90A5-C3D5B290088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326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4416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４じ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28BF74AF-79F9-445A-BDCA-728E264EA0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1277" y="3224000"/>
            <a:ext cx="1764796" cy="1170434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E5754904-D87F-41DE-B737-6447EA4E2761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9E53A563-382F-487B-8BAB-2232D9F3A3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87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4416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５じ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89A8356D-8686-472E-A031-3FCA0B4290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6600" y="3271263"/>
            <a:ext cx="1170434" cy="1764796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8752C16F-3877-4006-BCAC-1F433C3AB4DB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BB256B6C-E1F8-413A-B005-B62FA03968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777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4416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６じ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04052055-D60D-45D7-9506-730E26CF1D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593" y="3324480"/>
            <a:ext cx="560833" cy="1944628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1E2BB77A-998B-4360-ADF2-57E30D9583A6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B70597F3-9229-4CBA-9D0A-EFEFA5FE61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726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4416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７じ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20554972-BFA7-480A-8607-326339D879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489" y="3271263"/>
            <a:ext cx="1170434" cy="1764796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3D2CCBB1-CE5E-4380-A6BB-E778073F3DE6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5F962FC0-F27E-413B-9B73-95B93D683A4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182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4416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８じ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BE2963BD-1397-421D-AAB1-E183133403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4138" y="3204502"/>
            <a:ext cx="1764796" cy="1170434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B863EE1B-9503-4485-B7C5-C45EC6D847C5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7B4B126C-8401-4FDA-88BE-8FF1DBEA8D0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864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28</Words>
  <Application>Microsoft Office PowerPoint</Application>
  <PresentationFormat>ワイド画面</PresentationFormat>
  <Paragraphs>14</Paragraphs>
  <Slides>13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9" baseType="lpstr">
      <vt:lpstr>UD デジタル 教科書体 NP-B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時計 正時1</dc:title>
  <dc:creator>森田 雄治</dc:creator>
  <cp:lastModifiedBy>colas@edu-c.local</cp:lastModifiedBy>
  <cp:revision>37</cp:revision>
  <dcterms:created xsi:type="dcterms:W3CDTF">2020-08-27T04:09:34Z</dcterms:created>
  <dcterms:modified xsi:type="dcterms:W3CDTF">2020-08-31T04:58:11Z</dcterms:modified>
</cp:coreProperties>
</file>