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32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割合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2760792" y="3833583"/>
            <a:ext cx="667041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パーセントにしよう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3.3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330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C207CAE-9378-422C-8037-01802BDA7E2F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9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DAA43B-6821-4CDB-B91C-DE86CDFEF710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8.2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820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34B03F-0268-44F1-8320-B214F97F440E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8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7.4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740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2F8987-5F47-4F7E-88B2-5A58F46695F0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9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6.3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630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A6BED1-AC63-4671-90BB-D447C6AD55D9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45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5.5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550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F485AA4-994D-4C40-832D-08C7039F6950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9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7.8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780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A56FBCE-099A-44D8-B915-6ABC07E4F1AD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10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1.9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190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90963FE-2833-4D81-BA08-14444E6E5A39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66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3.4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340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C9FE854-023A-4C35-9087-91F717522A86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17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5.2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550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496915-C325-4D3A-95F4-0DDE0A608D92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20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45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HGPｺﾞｼｯｸM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小数を%へ</dc:title>
  <dc:creator>colas@edu-c.local</dc:creator>
  <cp:lastModifiedBy>colas@edu-c.local</cp:lastModifiedBy>
  <cp:revision>139</cp:revision>
  <dcterms:created xsi:type="dcterms:W3CDTF">2019-12-03T00:44:33Z</dcterms:created>
  <dcterms:modified xsi:type="dcterms:W3CDTF">2020-06-04T00:22:20Z</dcterms:modified>
</cp:coreProperties>
</file>