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90" r:id="rId3"/>
    <p:sldId id="291" r:id="rId4"/>
    <p:sldId id="292" r:id="rId5"/>
    <p:sldId id="293" r:id="rId6"/>
    <p:sldId id="294" r:id="rId7"/>
    <p:sldId id="295" r:id="rId8"/>
    <p:sldId id="296" r:id="rId9"/>
    <p:sldId id="297" r:id="rId10"/>
    <p:sldId id="298" r:id="rId11"/>
    <p:sldId id="299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32" autoAdjust="0"/>
    <p:restoredTop sz="94660"/>
  </p:normalViewPr>
  <p:slideViewPr>
    <p:cSldViewPr snapToGrid="0">
      <p:cViewPr>
        <p:scale>
          <a:sx n="110" d="100"/>
          <a:sy n="110" d="100"/>
        </p:scale>
        <p:origin x="714" y="432"/>
      </p:cViewPr>
      <p:guideLst>
        <p:guide pos="3840"/>
        <p:guide orient="horz" pos="21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FF75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341079" y="1834002"/>
            <a:ext cx="5509842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割合 </a:t>
            </a:r>
            <a:r>
              <a:rPr lang="en-US" altLang="ja-JP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lang="ja-JP" altLang="en-US" sz="13800" dirty="0">
              <a:ln w="38100">
                <a:solidFill>
                  <a:schemeClr val="tx2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1C97E0F-E71C-42F0-9E33-FB96CD9202AC}"/>
              </a:ext>
            </a:extLst>
          </p:cNvPr>
          <p:cNvSpPr/>
          <p:nvPr/>
        </p:nvSpPr>
        <p:spPr>
          <a:xfrm>
            <a:off x="2760792" y="3833583"/>
            <a:ext cx="6670416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パーセントにしよう</a:t>
            </a:r>
            <a:endParaRPr lang="ja-JP" altLang="en-US" sz="6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1E1A9E3-04B7-4848-BBBD-4E4BA2D12108}"/>
              </a:ext>
            </a:extLst>
          </p:cNvPr>
          <p:cNvSpPr txBox="1"/>
          <p:nvPr/>
        </p:nvSpPr>
        <p:spPr>
          <a:xfrm>
            <a:off x="23496" y="2074783"/>
            <a:ext cx="3890809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3.3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3C70916-7C4A-43FC-834F-927539779965}"/>
              </a:ext>
            </a:extLst>
          </p:cNvPr>
          <p:cNvSpPr txBox="1"/>
          <p:nvPr/>
        </p:nvSpPr>
        <p:spPr>
          <a:xfrm>
            <a:off x="3914305" y="1924951"/>
            <a:ext cx="2000869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610841C-7EA8-4A9B-A770-D6705AD4D66F}"/>
              </a:ext>
            </a:extLst>
          </p:cNvPr>
          <p:cNvSpPr txBox="1"/>
          <p:nvPr/>
        </p:nvSpPr>
        <p:spPr>
          <a:xfrm>
            <a:off x="5850328" y="2074783"/>
            <a:ext cx="6056466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330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%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C207CAE-9378-422C-8037-01802BDA7E2F}"/>
              </a:ext>
            </a:extLst>
          </p:cNvPr>
          <p:cNvSpPr/>
          <p:nvPr/>
        </p:nvSpPr>
        <p:spPr>
          <a:xfrm>
            <a:off x="6035040" y="2200275"/>
            <a:ext cx="4336869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7192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1E1A9E3-04B7-4848-BBBD-4E4BA2D12108}"/>
              </a:ext>
            </a:extLst>
          </p:cNvPr>
          <p:cNvSpPr txBox="1"/>
          <p:nvPr/>
        </p:nvSpPr>
        <p:spPr>
          <a:xfrm>
            <a:off x="23496" y="2074783"/>
            <a:ext cx="3890809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4.5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3C70916-7C4A-43FC-834F-927539779965}"/>
              </a:ext>
            </a:extLst>
          </p:cNvPr>
          <p:cNvSpPr txBox="1"/>
          <p:nvPr/>
        </p:nvSpPr>
        <p:spPr>
          <a:xfrm>
            <a:off x="3914305" y="1924951"/>
            <a:ext cx="2000869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610841C-7EA8-4A9B-A770-D6705AD4D66F}"/>
              </a:ext>
            </a:extLst>
          </p:cNvPr>
          <p:cNvSpPr txBox="1"/>
          <p:nvPr/>
        </p:nvSpPr>
        <p:spPr>
          <a:xfrm>
            <a:off x="5850328" y="2074783"/>
            <a:ext cx="6056466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450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%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2DAA43B-6821-4CDB-B91C-DE86CDFEF710}"/>
              </a:ext>
            </a:extLst>
          </p:cNvPr>
          <p:cNvSpPr/>
          <p:nvPr/>
        </p:nvSpPr>
        <p:spPr>
          <a:xfrm>
            <a:off x="6035040" y="2200275"/>
            <a:ext cx="4336869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9279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1E1A9E3-04B7-4848-BBBD-4E4BA2D12108}"/>
              </a:ext>
            </a:extLst>
          </p:cNvPr>
          <p:cNvSpPr txBox="1"/>
          <p:nvPr/>
        </p:nvSpPr>
        <p:spPr>
          <a:xfrm>
            <a:off x="23496" y="2074783"/>
            <a:ext cx="3890809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8.2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3C70916-7C4A-43FC-834F-927539779965}"/>
              </a:ext>
            </a:extLst>
          </p:cNvPr>
          <p:cNvSpPr txBox="1"/>
          <p:nvPr/>
        </p:nvSpPr>
        <p:spPr>
          <a:xfrm>
            <a:off x="3914305" y="1924951"/>
            <a:ext cx="2000869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610841C-7EA8-4A9B-A770-D6705AD4D66F}"/>
              </a:ext>
            </a:extLst>
          </p:cNvPr>
          <p:cNvSpPr txBox="1"/>
          <p:nvPr/>
        </p:nvSpPr>
        <p:spPr>
          <a:xfrm>
            <a:off x="5850328" y="2074783"/>
            <a:ext cx="6056466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820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%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834B03F-0268-44F1-8320-B214F97F440E}"/>
              </a:ext>
            </a:extLst>
          </p:cNvPr>
          <p:cNvSpPr/>
          <p:nvPr/>
        </p:nvSpPr>
        <p:spPr>
          <a:xfrm>
            <a:off x="6035040" y="2200275"/>
            <a:ext cx="4336869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1883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1E1A9E3-04B7-4848-BBBD-4E4BA2D12108}"/>
              </a:ext>
            </a:extLst>
          </p:cNvPr>
          <p:cNvSpPr txBox="1"/>
          <p:nvPr/>
        </p:nvSpPr>
        <p:spPr>
          <a:xfrm>
            <a:off x="23496" y="2074783"/>
            <a:ext cx="3890809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7.4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3C70916-7C4A-43FC-834F-927539779965}"/>
              </a:ext>
            </a:extLst>
          </p:cNvPr>
          <p:cNvSpPr txBox="1"/>
          <p:nvPr/>
        </p:nvSpPr>
        <p:spPr>
          <a:xfrm>
            <a:off x="3914305" y="1924951"/>
            <a:ext cx="2000869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610841C-7EA8-4A9B-A770-D6705AD4D66F}"/>
              </a:ext>
            </a:extLst>
          </p:cNvPr>
          <p:cNvSpPr txBox="1"/>
          <p:nvPr/>
        </p:nvSpPr>
        <p:spPr>
          <a:xfrm>
            <a:off x="5850328" y="2074783"/>
            <a:ext cx="6056466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740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%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C2F8987-5F47-4F7E-88B2-5A58F46695F0}"/>
              </a:ext>
            </a:extLst>
          </p:cNvPr>
          <p:cNvSpPr/>
          <p:nvPr/>
        </p:nvSpPr>
        <p:spPr>
          <a:xfrm>
            <a:off x="6035040" y="2200275"/>
            <a:ext cx="4336869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2910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1E1A9E3-04B7-4848-BBBD-4E4BA2D12108}"/>
              </a:ext>
            </a:extLst>
          </p:cNvPr>
          <p:cNvSpPr txBox="1"/>
          <p:nvPr/>
        </p:nvSpPr>
        <p:spPr>
          <a:xfrm>
            <a:off x="23496" y="2074783"/>
            <a:ext cx="3890809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6.3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3C70916-7C4A-43FC-834F-927539779965}"/>
              </a:ext>
            </a:extLst>
          </p:cNvPr>
          <p:cNvSpPr txBox="1"/>
          <p:nvPr/>
        </p:nvSpPr>
        <p:spPr>
          <a:xfrm>
            <a:off x="3914305" y="1924951"/>
            <a:ext cx="2000869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610841C-7EA8-4A9B-A770-D6705AD4D66F}"/>
              </a:ext>
            </a:extLst>
          </p:cNvPr>
          <p:cNvSpPr txBox="1"/>
          <p:nvPr/>
        </p:nvSpPr>
        <p:spPr>
          <a:xfrm>
            <a:off x="5850328" y="2074783"/>
            <a:ext cx="6056466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630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%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5A6BED1-AC63-4671-90BB-D447C6AD55D9}"/>
              </a:ext>
            </a:extLst>
          </p:cNvPr>
          <p:cNvSpPr/>
          <p:nvPr/>
        </p:nvSpPr>
        <p:spPr>
          <a:xfrm>
            <a:off x="6035040" y="2200275"/>
            <a:ext cx="4336869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7454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1E1A9E3-04B7-4848-BBBD-4E4BA2D12108}"/>
              </a:ext>
            </a:extLst>
          </p:cNvPr>
          <p:cNvSpPr txBox="1"/>
          <p:nvPr/>
        </p:nvSpPr>
        <p:spPr>
          <a:xfrm>
            <a:off x="23496" y="2074783"/>
            <a:ext cx="3890809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5.5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3C70916-7C4A-43FC-834F-927539779965}"/>
              </a:ext>
            </a:extLst>
          </p:cNvPr>
          <p:cNvSpPr txBox="1"/>
          <p:nvPr/>
        </p:nvSpPr>
        <p:spPr>
          <a:xfrm>
            <a:off x="3914305" y="1924951"/>
            <a:ext cx="2000869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610841C-7EA8-4A9B-A770-D6705AD4D66F}"/>
              </a:ext>
            </a:extLst>
          </p:cNvPr>
          <p:cNvSpPr txBox="1"/>
          <p:nvPr/>
        </p:nvSpPr>
        <p:spPr>
          <a:xfrm>
            <a:off x="5850328" y="2074783"/>
            <a:ext cx="6056466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550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%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F485AA4-994D-4C40-832D-08C7039F6950}"/>
              </a:ext>
            </a:extLst>
          </p:cNvPr>
          <p:cNvSpPr/>
          <p:nvPr/>
        </p:nvSpPr>
        <p:spPr>
          <a:xfrm>
            <a:off x="6035040" y="2200275"/>
            <a:ext cx="4336869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8390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1E1A9E3-04B7-4848-BBBD-4E4BA2D12108}"/>
              </a:ext>
            </a:extLst>
          </p:cNvPr>
          <p:cNvSpPr txBox="1"/>
          <p:nvPr/>
        </p:nvSpPr>
        <p:spPr>
          <a:xfrm>
            <a:off x="23496" y="2074783"/>
            <a:ext cx="3890809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7.8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3C70916-7C4A-43FC-834F-927539779965}"/>
              </a:ext>
            </a:extLst>
          </p:cNvPr>
          <p:cNvSpPr txBox="1"/>
          <p:nvPr/>
        </p:nvSpPr>
        <p:spPr>
          <a:xfrm>
            <a:off x="3914305" y="1924951"/>
            <a:ext cx="2000869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610841C-7EA8-4A9B-A770-D6705AD4D66F}"/>
              </a:ext>
            </a:extLst>
          </p:cNvPr>
          <p:cNvSpPr txBox="1"/>
          <p:nvPr/>
        </p:nvSpPr>
        <p:spPr>
          <a:xfrm>
            <a:off x="5850328" y="2074783"/>
            <a:ext cx="6056466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780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%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A56FBCE-099A-44D8-B915-6ABC07E4F1AD}"/>
              </a:ext>
            </a:extLst>
          </p:cNvPr>
          <p:cNvSpPr/>
          <p:nvPr/>
        </p:nvSpPr>
        <p:spPr>
          <a:xfrm>
            <a:off x="6035040" y="2200275"/>
            <a:ext cx="4336869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5105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1E1A9E3-04B7-4848-BBBD-4E4BA2D12108}"/>
              </a:ext>
            </a:extLst>
          </p:cNvPr>
          <p:cNvSpPr txBox="1"/>
          <p:nvPr/>
        </p:nvSpPr>
        <p:spPr>
          <a:xfrm>
            <a:off x="23496" y="2074783"/>
            <a:ext cx="3890809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1.9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3C70916-7C4A-43FC-834F-927539779965}"/>
              </a:ext>
            </a:extLst>
          </p:cNvPr>
          <p:cNvSpPr txBox="1"/>
          <p:nvPr/>
        </p:nvSpPr>
        <p:spPr>
          <a:xfrm>
            <a:off x="3914305" y="1924951"/>
            <a:ext cx="2000869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610841C-7EA8-4A9B-A770-D6705AD4D66F}"/>
              </a:ext>
            </a:extLst>
          </p:cNvPr>
          <p:cNvSpPr txBox="1"/>
          <p:nvPr/>
        </p:nvSpPr>
        <p:spPr>
          <a:xfrm>
            <a:off x="5850328" y="2074783"/>
            <a:ext cx="6056466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190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%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90963FE-2833-4D81-BA08-14444E6E5A39}"/>
              </a:ext>
            </a:extLst>
          </p:cNvPr>
          <p:cNvSpPr/>
          <p:nvPr/>
        </p:nvSpPr>
        <p:spPr>
          <a:xfrm>
            <a:off x="6035040" y="2200275"/>
            <a:ext cx="4336869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1661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1E1A9E3-04B7-4848-BBBD-4E4BA2D12108}"/>
              </a:ext>
            </a:extLst>
          </p:cNvPr>
          <p:cNvSpPr txBox="1"/>
          <p:nvPr/>
        </p:nvSpPr>
        <p:spPr>
          <a:xfrm>
            <a:off x="23496" y="2074783"/>
            <a:ext cx="3890809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3.4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3C70916-7C4A-43FC-834F-927539779965}"/>
              </a:ext>
            </a:extLst>
          </p:cNvPr>
          <p:cNvSpPr txBox="1"/>
          <p:nvPr/>
        </p:nvSpPr>
        <p:spPr>
          <a:xfrm>
            <a:off x="3914305" y="1924951"/>
            <a:ext cx="2000869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610841C-7EA8-4A9B-A770-D6705AD4D66F}"/>
              </a:ext>
            </a:extLst>
          </p:cNvPr>
          <p:cNvSpPr txBox="1"/>
          <p:nvPr/>
        </p:nvSpPr>
        <p:spPr>
          <a:xfrm>
            <a:off x="5850328" y="2074783"/>
            <a:ext cx="6056466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340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%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C9FE854-023A-4C35-9087-91F717522A86}"/>
              </a:ext>
            </a:extLst>
          </p:cNvPr>
          <p:cNvSpPr/>
          <p:nvPr/>
        </p:nvSpPr>
        <p:spPr>
          <a:xfrm>
            <a:off x="6035040" y="2200275"/>
            <a:ext cx="4336869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5177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1E1A9E3-04B7-4848-BBBD-4E4BA2D12108}"/>
              </a:ext>
            </a:extLst>
          </p:cNvPr>
          <p:cNvSpPr txBox="1"/>
          <p:nvPr/>
        </p:nvSpPr>
        <p:spPr>
          <a:xfrm>
            <a:off x="23496" y="2074783"/>
            <a:ext cx="3890809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5.2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3C70916-7C4A-43FC-834F-927539779965}"/>
              </a:ext>
            </a:extLst>
          </p:cNvPr>
          <p:cNvSpPr txBox="1"/>
          <p:nvPr/>
        </p:nvSpPr>
        <p:spPr>
          <a:xfrm>
            <a:off x="3914305" y="1924951"/>
            <a:ext cx="2000869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610841C-7EA8-4A9B-A770-D6705AD4D66F}"/>
              </a:ext>
            </a:extLst>
          </p:cNvPr>
          <p:cNvSpPr txBox="1"/>
          <p:nvPr/>
        </p:nvSpPr>
        <p:spPr>
          <a:xfrm>
            <a:off x="5850328" y="2074783"/>
            <a:ext cx="6056466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550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%</a:t>
            </a:r>
            <a:endParaRPr kumimoji="1" lang="ja-JP" altLang="en-US" sz="17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C496915-C325-4D3A-95F4-0DDE0A608D92}"/>
              </a:ext>
            </a:extLst>
          </p:cNvPr>
          <p:cNvSpPr/>
          <p:nvPr/>
        </p:nvSpPr>
        <p:spPr>
          <a:xfrm>
            <a:off x="6035040" y="2200275"/>
            <a:ext cx="4336869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3204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1200</TotalTime>
  <Words>45</Words>
  <Application>Microsoft Office PowerPoint</Application>
  <PresentationFormat>ワイド画面</PresentationFormat>
  <Paragraphs>32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8" baseType="lpstr">
      <vt:lpstr>HGPｺﾞｼｯｸM</vt:lpstr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小数を%へ</dc:title>
  <dc:creator>colas@edu-c.local</dc:creator>
  <cp:lastModifiedBy>colas@edu-c.local</cp:lastModifiedBy>
  <cp:revision>139</cp:revision>
  <dcterms:created xsi:type="dcterms:W3CDTF">2019-12-03T00:44:33Z</dcterms:created>
  <dcterms:modified xsi:type="dcterms:W3CDTF">2020-06-04T00:22:20Z</dcterms:modified>
</cp:coreProperties>
</file>