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割合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2760792" y="3833583"/>
            <a:ext cx="667041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パーセントにしよう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6.5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650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09594A-882F-418F-8636-CC92E2EFA3F2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12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5.1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510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F8E354-F73E-4430-81AA-497CB2503947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23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7.6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791017" y="2074783"/>
            <a:ext cx="6115777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760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290356-2377-428E-A489-35932FA01E39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88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8.7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870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605C345-74BE-40DA-B2A0-CA87993673E7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20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7.5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750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7E2BFD-5A0F-4642-9C98-C63C2EFA365B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83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9.5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950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FBD1C4E-090F-4355-8136-59A9886D51AB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26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5.6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560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A73D615-3C5D-456A-AA0D-2BF0762D9447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5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2.2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220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24D52AF-BDD6-4CA1-9F03-E588C884C049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16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9.6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960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D0941A7-5399-45B6-90B5-626F41504FDB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69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2.4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13EE861-419F-4E78-BB39-A49787692637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95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45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HGPｺﾞｼｯｸM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小数を%へ</dc:title>
  <dc:creator>colas@edu-c.local</dc:creator>
  <cp:lastModifiedBy>colas@edu-c.local</cp:lastModifiedBy>
  <cp:revision>138</cp:revision>
  <dcterms:created xsi:type="dcterms:W3CDTF">2019-12-03T00:44:33Z</dcterms:created>
  <dcterms:modified xsi:type="dcterms:W3CDTF">2020-06-04T00:02:35Z</dcterms:modified>
</cp:coreProperties>
</file>