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>
        <p:scale>
          <a:sx n="110" d="100"/>
          <a:sy n="110" d="100"/>
        </p:scale>
        <p:origin x="714" y="480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341079" y="1834002"/>
            <a:ext cx="550984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割合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lang="ja-JP" altLang="en-US" sz="138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1C97E0F-E71C-42F0-9E33-FB96CD9202AC}"/>
              </a:ext>
            </a:extLst>
          </p:cNvPr>
          <p:cNvSpPr/>
          <p:nvPr/>
        </p:nvSpPr>
        <p:spPr>
          <a:xfrm>
            <a:off x="2760792" y="3833583"/>
            <a:ext cx="667041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パーセントにしよう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E1A9E3-04B7-4848-BBBD-4E4BA2D12108}"/>
              </a:ext>
            </a:extLst>
          </p:cNvPr>
          <p:cNvSpPr txBox="1"/>
          <p:nvPr/>
        </p:nvSpPr>
        <p:spPr>
          <a:xfrm>
            <a:off x="23496" y="2074783"/>
            <a:ext cx="389080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6.5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C70916-7C4A-43FC-834F-927539779965}"/>
              </a:ext>
            </a:extLst>
          </p:cNvPr>
          <p:cNvSpPr txBox="1"/>
          <p:nvPr/>
        </p:nvSpPr>
        <p:spPr>
          <a:xfrm>
            <a:off x="3914305" y="1924951"/>
            <a:ext cx="200086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610841C-7EA8-4A9B-A770-D6705AD4D66F}"/>
              </a:ext>
            </a:extLst>
          </p:cNvPr>
          <p:cNvSpPr txBox="1"/>
          <p:nvPr/>
        </p:nvSpPr>
        <p:spPr>
          <a:xfrm>
            <a:off x="5850328" y="2074783"/>
            <a:ext cx="6056466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650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209594A-882F-418F-8636-CC92E2EFA3F2}"/>
              </a:ext>
            </a:extLst>
          </p:cNvPr>
          <p:cNvSpPr/>
          <p:nvPr/>
        </p:nvSpPr>
        <p:spPr>
          <a:xfrm>
            <a:off x="6035040" y="2200275"/>
            <a:ext cx="43368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12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E1A9E3-04B7-4848-BBBD-4E4BA2D12108}"/>
              </a:ext>
            </a:extLst>
          </p:cNvPr>
          <p:cNvSpPr txBox="1"/>
          <p:nvPr/>
        </p:nvSpPr>
        <p:spPr>
          <a:xfrm>
            <a:off x="23496" y="2074783"/>
            <a:ext cx="389080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5.1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C70916-7C4A-43FC-834F-927539779965}"/>
              </a:ext>
            </a:extLst>
          </p:cNvPr>
          <p:cNvSpPr txBox="1"/>
          <p:nvPr/>
        </p:nvSpPr>
        <p:spPr>
          <a:xfrm>
            <a:off x="3914305" y="1924951"/>
            <a:ext cx="200086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610841C-7EA8-4A9B-A770-D6705AD4D66F}"/>
              </a:ext>
            </a:extLst>
          </p:cNvPr>
          <p:cNvSpPr txBox="1"/>
          <p:nvPr/>
        </p:nvSpPr>
        <p:spPr>
          <a:xfrm>
            <a:off x="5850328" y="2074783"/>
            <a:ext cx="6056466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510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F8E354-F73E-4430-81AA-497CB2503947}"/>
              </a:ext>
            </a:extLst>
          </p:cNvPr>
          <p:cNvSpPr/>
          <p:nvPr/>
        </p:nvSpPr>
        <p:spPr>
          <a:xfrm>
            <a:off x="6035040" y="2200275"/>
            <a:ext cx="43368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23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E1A9E3-04B7-4848-BBBD-4E4BA2D12108}"/>
              </a:ext>
            </a:extLst>
          </p:cNvPr>
          <p:cNvSpPr txBox="1"/>
          <p:nvPr/>
        </p:nvSpPr>
        <p:spPr>
          <a:xfrm>
            <a:off x="23496" y="2074783"/>
            <a:ext cx="389080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7.6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C70916-7C4A-43FC-834F-927539779965}"/>
              </a:ext>
            </a:extLst>
          </p:cNvPr>
          <p:cNvSpPr txBox="1"/>
          <p:nvPr/>
        </p:nvSpPr>
        <p:spPr>
          <a:xfrm>
            <a:off x="3914305" y="1924951"/>
            <a:ext cx="200086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610841C-7EA8-4A9B-A770-D6705AD4D66F}"/>
              </a:ext>
            </a:extLst>
          </p:cNvPr>
          <p:cNvSpPr txBox="1"/>
          <p:nvPr/>
        </p:nvSpPr>
        <p:spPr>
          <a:xfrm>
            <a:off x="5791017" y="2074783"/>
            <a:ext cx="6115777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760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C290356-2377-428E-A489-35932FA01E39}"/>
              </a:ext>
            </a:extLst>
          </p:cNvPr>
          <p:cNvSpPr/>
          <p:nvPr/>
        </p:nvSpPr>
        <p:spPr>
          <a:xfrm>
            <a:off x="6035040" y="2200275"/>
            <a:ext cx="43368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88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E1A9E3-04B7-4848-BBBD-4E4BA2D12108}"/>
              </a:ext>
            </a:extLst>
          </p:cNvPr>
          <p:cNvSpPr txBox="1"/>
          <p:nvPr/>
        </p:nvSpPr>
        <p:spPr>
          <a:xfrm>
            <a:off x="23496" y="2074783"/>
            <a:ext cx="389080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8.7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C70916-7C4A-43FC-834F-927539779965}"/>
              </a:ext>
            </a:extLst>
          </p:cNvPr>
          <p:cNvSpPr txBox="1"/>
          <p:nvPr/>
        </p:nvSpPr>
        <p:spPr>
          <a:xfrm>
            <a:off x="3914305" y="1924951"/>
            <a:ext cx="200086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610841C-7EA8-4A9B-A770-D6705AD4D66F}"/>
              </a:ext>
            </a:extLst>
          </p:cNvPr>
          <p:cNvSpPr txBox="1"/>
          <p:nvPr/>
        </p:nvSpPr>
        <p:spPr>
          <a:xfrm>
            <a:off x="5850328" y="2074783"/>
            <a:ext cx="6056466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870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605C345-74BE-40DA-B2A0-CA87993673E7}"/>
              </a:ext>
            </a:extLst>
          </p:cNvPr>
          <p:cNvSpPr/>
          <p:nvPr/>
        </p:nvSpPr>
        <p:spPr>
          <a:xfrm>
            <a:off x="6035040" y="2200275"/>
            <a:ext cx="43368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20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E1A9E3-04B7-4848-BBBD-4E4BA2D12108}"/>
              </a:ext>
            </a:extLst>
          </p:cNvPr>
          <p:cNvSpPr txBox="1"/>
          <p:nvPr/>
        </p:nvSpPr>
        <p:spPr>
          <a:xfrm>
            <a:off x="23496" y="2074783"/>
            <a:ext cx="389080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7.5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C70916-7C4A-43FC-834F-927539779965}"/>
              </a:ext>
            </a:extLst>
          </p:cNvPr>
          <p:cNvSpPr txBox="1"/>
          <p:nvPr/>
        </p:nvSpPr>
        <p:spPr>
          <a:xfrm>
            <a:off x="3914305" y="1924951"/>
            <a:ext cx="200086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610841C-7EA8-4A9B-A770-D6705AD4D66F}"/>
              </a:ext>
            </a:extLst>
          </p:cNvPr>
          <p:cNvSpPr txBox="1"/>
          <p:nvPr/>
        </p:nvSpPr>
        <p:spPr>
          <a:xfrm>
            <a:off x="5850328" y="2074783"/>
            <a:ext cx="6056466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750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27E2BFD-5A0F-4642-9C98-C63C2EFA365B}"/>
              </a:ext>
            </a:extLst>
          </p:cNvPr>
          <p:cNvSpPr/>
          <p:nvPr/>
        </p:nvSpPr>
        <p:spPr>
          <a:xfrm>
            <a:off x="6035040" y="2200275"/>
            <a:ext cx="43368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83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E1A9E3-04B7-4848-BBBD-4E4BA2D12108}"/>
              </a:ext>
            </a:extLst>
          </p:cNvPr>
          <p:cNvSpPr txBox="1"/>
          <p:nvPr/>
        </p:nvSpPr>
        <p:spPr>
          <a:xfrm>
            <a:off x="23496" y="2074783"/>
            <a:ext cx="389080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9.5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C70916-7C4A-43FC-834F-927539779965}"/>
              </a:ext>
            </a:extLst>
          </p:cNvPr>
          <p:cNvSpPr txBox="1"/>
          <p:nvPr/>
        </p:nvSpPr>
        <p:spPr>
          <a:xfrm>
            <a:off x="3914305" y="1924951"/>
            <a:ext cx="200086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610841C-7EA8-4A9B-A770-D6705AD4D66F}"/>
              </a:ext>
            </a:extLst>
          </p:cNvPr>
          <p:cNvSpPr txBox="1"/>
          <p:nvPr/>
        </p:nvSpPr>
        <p:spPr>
          <a:xfrm>
            <a:off x="5850328" y="2074783"/>
            <a:ext cx="6056466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950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FBD1C4E-090F-4355-8136-59A9886D51AB}"/>
              </a:ext>
            </a:extLst>
          </p:cNvPr>
          <p:cNvSpPr/>
          <p:nvPr/>
        </p:nvSpPr>
        <p:spPr>
          <a:xfrm>
            <a:off x="6035040" y="2200275"/>
            <a:ext cx="43368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26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E1A9E3-04B7-4848-BBBD-4E4BA2D12108}"/>
              </a:ext>
            </a:extLst>
          </p:cNvPr>
          <p:cNvSpPr txBox="1"/>
          <p:nvPr/>
        </p:nvSpPr>
        <p:spPr>
          <a:xfrm>
            <a:off x="23496" y="2074783"/>
            <a:ext cx="389080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5.6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C70916-7C4A-43FC-834F-927539779965}"/>
              </a:ext>
            </a:extLst>
          </p:cNvPr>
          <p:cNvSpPr txBox="1"/>
          <p:nvPr/>
        </p:nvSpPr>
        <p:spPr>
          <a:xfrm>
            <a:off x="3914305" y="1924951"/>
            <a:ext cx="200086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610841C-7EA8-4A9B-A770-D6705AD4D66F}"/>
              </a:ext>
            </a:extLst>
          </p:cNvPr>
          <p:cNvSpPr txBox="1"/>
          <p:nvPr/>
        </p:nvSpPr>
        <p:spPr>
          <a:xfrm>
            <a:off x="5850328" y="2074783"/>
            <a:ext cx="6056466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560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A73D615-3C5D-456A-AA0D-2BF0762D9447}"/>
              </a:ext>
            </a:extLst>
          </p:cNvPr>
          <p:cNvSpPr/>
          <p:nvPr/>
        </p:nvSpPr>
        <p:spPr>
          <a:xfrm>
            <a:off x="6035040" y="2200275"/>
            <a:ext cx="43368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53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E1A9E3-04B7-4848-BBBD-4E4BA2D12108}"/>
              </a:ext>
            </a:extLst>
          </p:cNvPr>
          <p:cNvSpPr txBox="1"/>
          <p:nvPr/>
        </p:nvSpPr>
        <p:spPr>
          <a:xfrm>
            <a:off x="23496" y="2074783"/>
            <a:ext cx="389080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2.2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C70916-7C4A-43FC-834F-927539779965}"/>
              </a:ext>
            </a:extLst>
          </p:cNvPr>
          <p:cNvSpPr txBox="1"/>
          <p:nvPr/>
        </p:nvSpPr>
        <p:spPr>
          <a:xfrm>
            <a:off x="3914305" y="1924951"/>
            <a:ext cx="200086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610841C-7EA8-4A9B-A770-D6705AD4D66F}"/>
              </a:ext>
            </a:extLst>
          </p:cNvPr>
          <p:cNvSpPr txBox="1"/>
          <p:nvPr/>
        </p:nvSpPr>
        <p:spPr>
          <a:xfrm>
            <a:off x="5850328" y="2074783"/>
            <a:ext cx="6056466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220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4D52AF-BDD6-4CA1-9F03-E588C884C049}"/>
              </a:ext>
            </a:extLst>
          </p:cNvPr>
          <p:cNvSpPr/>
          <p:nvPr/>
        </p:nvSpPr>
        <p:spPr>
          <a:xfrm>
            <a:off x="6035040" y="2200275"/>
            <a:ext cx="43368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16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E1A9E3-04B7-4848-BBBD-4E4BA2D12108}"/>
              </a:ext>
            </a:extLst>
          </p:cNvPr>
          <p:cNvSpPr txBox="1"/>
          <p:nvPr/>
        </p:nvSpPr>
        <p:spPr>
          <a:xfrm>
            <a:off x="23496" y="2074783"/>
            <a:ext cx="389080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9.6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C70916-7C4A-43FC-834F-927539779965}"/>
              </a:ext>
            </a:extLst>
          </p:cNvPr>
          <p:cNvSpPr txBox="1"/>
          <p:nvPr/>
        </p:nvSpPr>
        <p:spPr>
          <a:xfrm>
            <a:off x="3914305" y="1924951"/>
            <a:ext cx="200086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610841C-7EA8-4A9B-A770-D6705AD4D66F}"/>
              </a:ext>
            </a:extLst>
          </p:cNvPr>
          <p:cNvSpPr txBox="1"/>
          <p:nvPr/>
        </p:nvSpPr>
        <p:spPr>
          <a:xfrm>
            <a:off x="5850328" y="2074783"/>
            <a:ext cx="6056466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960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D0941A7-5399-45B6-90B5-626F41504FDB}"/>
              </a:ext>
            </a:extLst>
          </p:cNvPr>
          <p:cNvSpPr/>
          <p:nvPr/>
        </p:nvSpPr>
        <p:spPr>
          <a:xfrm>
            <a:off x="6035040" y="2200275"/>
            <a:ext cx="43368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69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E1A9E3-04B7-4848-BBBD-4E4BA2D12108}"/>
              </a:ext>
            </a:extLst>
          </p:cNvPr>
          <p:cNvSpPr txBox="1"/>
          <p:nvPr/>
        </p:nvSpPr>
        <p:spPr>
          <a:xfrm>
            <a:off x="23496" y="2074783"/>
            <a:ext cx="389080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2.4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C70916-7C4A-43FC-834F-927539779965}"/>
              </a:ext>
            </a:extLst>
          </p:cNvPr>
          <p:cNvSpPr txBox="1"/>
          <p:nvPr/>
        </p:nvSpPr>
        <p:spPr>
          <a:xfrm>
            <a:off x="3914305" y="1924951"/>
            <a:ext cx="200086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610841C-7EA8-4A9B-A770-D6705AD4D66F}"/>
              </a:ext>
            </a:extLst>
          </p:cNvPr>
          <p:cNvSpPr txBox="1"/>
          <p:nvPr/>
        </p:nvSpPr>
        <p:spPr>
          <a:xfrm>
            <a:off x="5850328" y="2074783"/>
            <a:ext cx="6056466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240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7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13EE861-419F-4E78-BB39-A49787692637}"/>
              </a:ext>
            </a:extLst>
          </p:cNvPr>
          <p:cNvSpPr/>
          <p:nvPr/>
        </p:nvSpPr>
        <p:spPr>
          <a:xfrm>
            <a:off x="6035040" y="2200275"/>
            <a:ext cx="4336869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95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1194</TotalTime>
  <Words>45</Words>
  <Application>Microsoft Office PowerPoint</Application>
  <PresentationFormat>ワイド画面</PresentationFormat>
  <Paragraphs>32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HGPｺﾞｼｯｸM</vt:lpstr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小数を%へ</dc:title>
  <dc:creator>colas@edu-c.local</dc:creator>
  <cp:lastModifiedBy>colas@edu-c.local</cp:lastModifiedBy>
  <cp:revision>138</cp:revision>
  <dcterms:created xsi:type="dcterms:W3CDTF">2019-12-03T00:44:33Z</dcterms:created>
  <dcterms:modified xsi:type="dcterms:W3CDTF">2020-06-04T00:02:35Z</dcterms:modified>
</cp:coreProperties>
</file>