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0" r:id="rId3"/>
    <p:sldId id="279" r:id="rId4"/>
    <p:sldId id="280" r:id="rId5"/>
    <p:sldId id="281" r:id="rId6"/>
    <p:sldId id="282" r:id="rId7"/>
    <p:sldId id="283" r:id="rId8"/>
    <p:sldId id="284" r:id="rId9"/>
    <p:sldId id="285" r:id="rId10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575"/>
    <a:srgbClr val="FF9B9B"/>
    <a:srgbClr val="FF8585"/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32" autoAdjust="0"/>
    <p:restoredTop sz="94660"/>
  </p:normalViewPr>
  <p:slideViewPr>
    <p:cSldViewPr snapToGrid="0">
      <p:cViewPr>
        <p:scale>
          <a:sx n="110" d="100"/>
          <a:sy n="110" d="100"/>
        </p:scale>
        <p:origin x="714" y="480"/>
      </p:cViewPr>
      <p:guideLst>
        <p:guide pos="3840"/>
        <p:guide orient="horz" pos="216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0" d="100"/>
        <a:sy n="60" d="100"/>
      </p:scale>
      <p:origin x="0" y="-502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2020/6/4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2020/6/4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2020/6/4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2020/6/4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2020/6/4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2020/6/4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2020/6/4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2020/6/4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2020/6/4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2020/6/4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2020/6/4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2020/6/4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rgbClr val="FF75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3341079" y="1834002"/>
            <a:ext cx="5509842" cy="22159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3800" b="1">
                <a:latin typeface="メイリオ" panose="020B0604030504040204" pitchFamily="50" charset="-128"/>
                <a:ea typeface="メイリオ" panose="020B0604030504040204" pitchFamily="50" charset="-128"/>
              </a:rPr>
              <a:t>割合 </a:t>
            </a:r>
            <a:r>
              <a:rPr lang="en-US" altLang="ja-JP" sz="138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endParaRPr lang="ja-JP" altLang="en-US" sz="13800" dirty="0">
              <a:ln w="38100">
                <a:solidFill>
                  <a:schemeClr val="tx2">
                    <a:lumMod val="60000"/>
                    <a:lumOff val="40000"/>
                  </a:schemeClr>
                </a:solidFill>
              </a:ln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1C97E0F-E71C-42F0-9E33-FB96CD9202AC}"/>
              </a:ext>
            </a:extLst>
          </p:cNvPr>
          <p:cNvSpPr/>
          <p:nvPr/>
        </p:nvSpPr>
        <p:spPr>
          <a:xfrm>
            <a:off x="3770684" y="3833583"/>
            <a:ext cx="4650632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66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小数にしよう</a:t>
            </a:r>
            <a:endParaRPr lang="ja-JP" altLang="en-US" sz="66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360784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CF0248F-1469-4A3F-9D6B-7D1787A09D20}"/>
              </a:ext>
            </a:extLst>
          </p:cNvPr>
          <p:cNvSpPr txBox="1"/>
          <p:nvPr/>
        </p:nvSpPr>
        <p:spPr>
          <a:xfrm>
            <a:off x="234805" y="1890117"/>
            <a:ext cx="3605474" cy="3077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194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lang="en-US" altLang="ja-JP" sz="6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9400" b="1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%</a:t>
            </a:r>
            <a:endParaRPr kumimoji="1" lang="ja-JP" altLang="en-US" sz="194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4B33D5B3-78ED-49E4-BC3B-66E85A336931}"/>
              </a:ext>
            </a:extLst>
          </p:cNvPr>
          <p:cNvSpPr txBox="1"/>
          <p:nvPr/>
        </p:nvSpPr>
        <p:spPr>
          <a:xfrm>
            <a:off x="5785774" y="1890117"/>
            <a:ext cx="6098144" cy="3077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19400" b="1">
                <a:latin typeface="メイリオ" panose="020B0604030504040204" pitchFamily="50" charset="-128"/>
                <a:ea typeface="メイリオ" panose="020B0604030504040204" pitchFamily="50" charset="-128"/>
              </a:rPr>
              <a:t>0.03</a:t>
            </a:r>
            <a:endParaRPr kumimoji="1" lang="ja-JP" altLang="en-US" sz="194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C7D65310-0D45-47F3-A15E-7DB3B28D3489}"/>
              </a:ext>
            </a:extLst>
          </p:cNvPr>
          <p:cNvSpPr txBox="1"/>
          <p:nvPr/>
        </p:nvSpPr>
        <p:spPr>
          <a:xfrm>
            <a:off x="3752600" y="2085795"/>
            <a:ext cx="210826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ja-JP" altLang="en-US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＝</a:t>
            </a:r>
            <a:endParaRPr kumimoji="1" lang="ja-JP" altLang="en-US" sz="150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D977895A-8B90-48B5-BB7A-9A02F65AF79D}"/>
              </a:ext>
            </a:extLst>
          </p:cNvPr>
          <p:cNvSpPr/>
          <p:nvPr/>
        </p:nvSpPr>
        <p:spPr>
          <a:xfrm>
            <a:off x="5860869" y="2174149"/>
            <a:ext cx="5878285" cy="2171699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2774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CF0248F-1469-4A3F-9D6B-7D1787A09D20}"/>
              </a:ext>
            </a:extLst>
          </p:cNvPr>
          <p:cNvSpPr txBox="1"/>
          <p:nvPr/>
        </p:nvSpPr>
        <p:spPr>
          <a:xfrm>
            <a:off x="234805" y="1890117"/>
            <a:ext cx="3605474" cy="3077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194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r>
              <a:rPr lang="en-US" altLang="ja-JP" sz="6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9400" b="1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%</a:t>
            </a:r>
            <a:endParaRPr kumimoji="1" lang="ja-JP" altLang="en-US" sz="194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4B33D5B3-78ED-49E4-BC3B-66E85A336931}"/>
              </a:ext>
            </a:extLst>
          </p:cNvPr>
          <p:cNvSpPr txBox="1"/>
          <p:nvPr/>
        </p:nvSpPr>
        <p:spPr>
          <a:xfrm>
            <a:off x="5785774" y="1890117"/>
            <a:ext cx="6098144" cy="3077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19400" b="1">
                <a:latin typeface="メイリオ" panose="020B0604030504040204" pitchFamily="50" charset="-128"/>
                <a:ea typeface="メイリオ" panose="020B0604030504040204" pitchFamily="50" charset="-128"/>
              </a:rPr>
              <a:t>0.05</a:t>
            </a:r>
            <a:endParaRPr kumimoji="1" lang="ja-JP" altLang="en-US" sz="194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C7D65310-0D45-47F3-A15E-7DB3B28D3489}"/>
              </a:ext>
            </a:extLst>
          </p:cNvPr>
          <p:cNvSpPr txBox="1"/>
          <p:nvPr/>
        </p:nvSpPr>
        <p:spPr>
          <a:xfrm>
            <a:off x="3752600" y="2085795"/>
            <a:ext cx="210826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ja-JP" altLang="en-US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＝</a:t>
            </a:r>
            <a:endParaRPr kumimoji="1" lang="ja-JP" altLang="en-US" sz="150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1FEE16D-18B6-494B-9E2F-9DD907EC4CBF}"/>
              </a:ext>
            </a:extLst>
          </p:cNvPr>
          <p:cNvSpPr/>
          <p:nvPr/>
        </p:nvSpPr>
        <p:spPr>
          <a:xfrm>
            <a:off x="5860869" y="2174149"/>
            <a:ext cx="5878285" cy="2171699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8090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CF0248F-1469-4A3F-9D6B-7D1787A09D20}"/>
              </a:ext>
            </a:extLst>
          </p:cNvPr>
          <p:cNvSpPr txBox="1"/>
          <p:nvPr/>
        </p:nvSpPr>
        <p:spPr>
          <a:xfrm>
            <a:off x="234805" y="1890117"/>
            <a:ext cx="3605474" cy="3077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194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en-US" altLang="ja-JP" sz="6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9400" b="1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%</a:t>
            </a:r>
            <a:endParaRPr kumimoji="1" lang="ja-JP" altLang="en-US" sz="194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4B33D5B3-78ED-49E4-BC3B-66E85A336931}"/>
              </a:ext>
            </a:extLst>
          </p:cNvPr>
          <p:cNvSpPr txBox="1"/>
          <p:nvPr/>
        </p:nvSpPr>
        <p:spPr>
          <a:xfrm>
            <a:off x="5785774" y="1890117"/>
            <a:ext cx="6098144" cy="3077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19400" b="1">
                <a:latin typeface="メイリオ" panose="020B0604030504040204" pitchFamily="50" charset="-128"/>
                <a:ea typeface="メイリオ" panose="020B0604030504040204" pitchFamily="50" charset="-128"/>
              </a:rPr>
              <a:t>0.02</a:t>
            </a:r>
            <a:endParaRPr kumimoji="1" lang="ja-JP" altLang="en-US" sz="194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C7D65310-0D45-47F3-A15E-7DB3B28D3489}"/>
              </a:ext>
            </a:extLst>
          </p:cNvPr>
          <p:cNvSpPr txBox="1"/>
          <p:nvPr/>
        </p:nvSpPr>
        <p:spPr>
          <a:xfrm>
            <a:off x="3752600" y="2085795"/>
            <a:ext cx="210826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ja-JP" altLang="en-US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＝</a:t>
            </a:r>
            <a:endParaRPr kumimoji="1" lang="ja-JP" altLang="en-US" sz="150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2B5BA512-E997-4A6C-9263-6473ED51A826}"/>
              </a:ext>
            </a:extLst>
          </p:cNvPr>
          <p:cNvSpPr/>
          <p:nvPr/>
        </p:nvSpPr>
        <p:spPr>
          <a:xfrm>
            <a:off x="5860869" y="2174149"/>
            <a:ext cx="5878285" cy="2171699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1628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CF0248F-1469-4A3F-9D6B-7D1787A09D20}"/>
              </a:ext>
            </a:extLst>
          </p:cNvPr>
          <p:cNvSpPr txBox="1"/>
          <p:nvPr/>
        </p:nvSpPr>
        <p:spPr>
          <a:xfrm>
            <a:off x="234805" y="1890117"/>
            <a:ext cx="3605474" cy="3077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19400" b="1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r>
              <a:rPr lang="en-US" altLang="ja-JP" sz="6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9400" b="1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%</a:t>
            </a:r>
            <a:endParaRPr kumimoji="1" lang="ja-JP" altLang="en-US" sz="194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4B33D5B3-78ED-49E4-BC3B-66E85A336931}"/>
              </a:ext>
            </a:extLst>
          </p:cNvPr>
          <p:cNvSpPr txBox="1"/>
          <p:nvPr/>
        </p:nvSpPr>
        <p:spPr>
          <a:xfrm>
            <a:off x="5785774" y="1890117"/>
            <a:ext cx="6098144" cy="3077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19400" b="1">
                <a:latin typeface="メイリオ" panose="020B0604030504040204" pitchFamily="50" charset="-128"/>
                <a:ea typeface="メイリオ" panose="020B0604030504040204" pitchFamily="50" charset="-128"/>
              </a:rPr>
              <a:t>0.06</a:t>
            </a:r>
            <a:endParaRPr kumimoji="1" lang="ja-JP" altLang="en-US" sz="194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C7D65310-0D45-47F3-A15E-7DB3B28D3489}"/>
              </a:ext>
            </a:extLst>
          </p:cNvPr>
          <p:cNvSpPr txBox="1"/>
          <p:nvPr/>
        </p:nvSpPr>
        <p:spPr>
          <a:xfrm>
            <a:off x="3752600" y="2085795"/>
            <a:ext cx="210826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ja-JP" altLang="en-US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＝</a:t>
            </a:r>
            <a:endParaRPr kumimoji="1" lang="ja-JP" altLang="en-US" sz="150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B82ECE6-9250-4134-86C0-FD612C32E670}"/>
              </a:ext>
            </a:extLst>
          </p:cNvPr>
          <p:cNvSpPr/>
          <p:nvPr/>
        </p:nvSpPr>
        <p:spPr>
          <a:xfrm>
            <a:off x="5860869" y="2174149"/>
            <a:ext cx="5878285" cy="2171699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0738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CF0248F-1469-4A3F-9D6B-7D1787A09D20}"/>
              </a:ext>
            </a:extLst>
          </p:cNvPr>
          <p:cNvSpPr txBox="1"/>
          <p:nvPr/>
        </p:nvSpPr>
        <p:spPr>
          <a:xfrm>
            <a:off x="234805" y="1890117"/>
            <a:ext cx="3605474" cy="3077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19400" b="1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r>
              <a:rPr lang="en-US" altLang="ja-JP" sz="6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9400" b="1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%</a:t>
            </a:r>
            <a:endParaRPr kumimoji="1" lang="ja-JP" altLang="en-US" sz="194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4B33D5B3-78ED-49E4-BC3B-66E85A336931}"/>
              </a:ext>
            </a:extLst>
          </p:cNvPr>
          <p:cNvSpPr txBox="1"/>
          <p:nvPr/>
        </p:nvSpPr>
        <p:spPr>
          <a:xfrm>
            <a:off x="5785774" y="1890117"/>
            <a:ext cx="6098144" cy="3077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19400" b="1">
                <a:latin typeface="メイリオ" panose="020B0604030504040204" pitchFamily="50" charset="-128"/>
                <a:ea typeface="メイリオ" panose="020B0604030504040204" pitchFamily="50" charset="-128"/>
              </a:rPr>
              <a:t>0.08</a:t>
            </a:r>
            <a:endParaRPr kumimoji="1" lang="ja-JP" altLang="en-US" sz="194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C7D65310-0D45-47F3-A15E-7DB3B28D3489}"/>
              </a:ext>
            </a:extLst>
          </p:cNvPr>
          <p:cNvSpPr txBox="1"/>
          <p:nvPr/>
        </p:nvSpPr>
        <p:spPr>
          <a:xfrm>
            <a:off x="3752600" y="2085795"/>
            <a:ext cx="210826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ja-JP" altLang="en-US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＝</a:t>
            </a:r>
            <a:endParaRPr kumimoji="1" lang="ja-JP" altLang="en-US" sz="150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3715DC2-FBE2-4D04-A096-785CCE7B4176}"/>
              </a:ext>
            </a:extLst>
          </p:cNvPr>
          <p:cNvSpPr/>
          <p:nvPr/>
        </p:nvSpPr>
        <p:spPr>
          <a:xfrm>
            <a:off x="5860869" y="2174149"/>
            <a:ext cx="5878285" cy="2171699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8765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CF0248F-1469-4A3F-9D6B-7D1787A09D20}"/>
              </a:ext>
            </a:extLst>
          </p:cNvPr>
          <p:cNvSpPr txBox="1"/>
          <p:nvPr/>
        </p:nvSpPr>
        <p:spPr>
          <a:xfrm>
            <a:off x="234805" y="1890117"/>
            <a:ext cx="3605474" cy="3077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19400" b="1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r>
              <a:rPr lang="en-US" altLang="ja-JP" sz="6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9400" b="1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%</a:t>
            </a:r>
            <a:endParaRPr kumimoji="1" lang="ja-JP" altLang="en-US" sz="194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4B33D5B3-78ED-49E4-BC3B-66E85A336931}"/>
              </a:ext>
            </a:extLst>
          </p:cNvPr>
          <p:cNvSpPr txBox="1"/>
          <p:nvPr/>
        </p:nvSpPr>
        <p:spPr>
          <a:xfrm>
            <a:off x="5785774" y="1890117"/>
            <a:ext cx="6098144" cy="3077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19400" b="1">
                <a:latin typeface="メイリオ" panose="020B0604030504040204" pitchFamily="50" charset="-128"/>
                <a:ea typeface="メイリオ" panose="020B0604030504040204" pitchFamily="50" charset="-128"/>
              </a:rPr>
              <a:t>0.04</a:t>
            </a:r>
            <a:endParaRPr kumimoji="1" lang="ja-JP" altLang="en-US" sz="194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C7D65310-0D45-47F3-A15E-7DB3B28D3489}"/>
              </a:ext>
            </a:extLst>
          </p:cNvPr>
          <p:cNvSpPr txBox="1"/>
          <p:nvPr/>
        </p:nvSpPr>
        <p:spPr>
          <a:xfrm>
            <a:off x="3752600" y="2085795"/>
            <a:ext cx="210826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ja-JP" altLang="en-US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＝</a:t>
            </a:r>
            <a:endParaRPr kumimoji="1" lang="ja-JP" altLang="en-US" sz="150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E32CB519-6B6E-4589-9B28-771B081F5C03}"/>
              </a:ext>
            </a:extLst>
          </p:cNvPr>
          <p:cNvSpPr/>
          <p:nvPr/>
        </p:nvSpPr>
        <p:spPr>
          <a:xfrm>
            <a:off x="5860869" y="2174149"/>
            <a:ext cx="5878285" cy="2171699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5235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CF0248F-1469-4A3F-9D6B-7D1787A09D20}"/>
              </a:ext>
            </a:extLst>
          </p:cNvPr>
          <p:cNvSpPr txBox="1"/>
          <p:nvPr/>
        </p:nvSpPr>
        <p:spPr>
          <a:xfrm>
            <a:off x="234805" y="1890117"/>
            <a:ext cx="3605474" cy="3077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19400" b="1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r>
              <a:rPr lang="en-US" altLang="ja-JP" sz="6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9400" b="1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%</a:t>
            </a:r>
            <a:endParaRPr kumimoji="1" lang="ja-JP" altLang="en-US" sz="194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4B33D5B3-78ED-49E4-BC3B-66E85A336931}"/>
              </a:ext>
            </a:extLst>
          </p:cNvPr>
          <p:cNvSpPr txBox="1"/>
          <p:nvPr/>
        </p:nvSpPr>
        <p:spPr>
          <a:xfrm>
            <a:off x="5785774" y="1890117"/>
            <a:ext cx="6098144" cy="3077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19400" b="1">
                <a:latin typeface="メイリオ" panose="020B0604030504040204" pitchFamily="50" charset="-128"/>
                <a:ea typeface="メイリオ" panose="020B0604030504040204" pitchFamily="50" charset="-128"/>
              </a:rPr>
              <a:t>0.07</a:t>
            </a:r>
            <a:endParaRPr kumimoji="1" lang="ja-JP" altLang="en-US" sz="194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C7D65310-0D45-47F3-A15E-7DB3B28D3489}"/>
              </a:ext>
            </a:extLst>
          </p:cNvPr>
          <p:cNvSpPr txBox="1"/>
          <p:nvPr/>
        </p:nvSpPr>
        <p:spPr>
          <a:xfrm>
            <a:off x="3752600" y="2085795"/>
            <a:ext cx="210826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ja-JP" altLang="en-US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＝</a:t>
            </a:r>
            <a:endParaRPr kumimoji="1" lang="ja-JP" altLang="en-US" sz="150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A3598D3-72C4-4755-890D-99C61CADAC1F}"/>
              </a:ext>
            </a:extLst>
          </p:cNvPr>
          <p:cNvSpPr/>
          <p:nvPr/>
        </p:nvSpPr>
        <p:spPr>
          <a:xfrm>
            <a:off x="5860869" y="2174149"/>
            <a:ext cx="5878285" cy="2171699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6241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CF0248F-1469-4A3F-9D6B-7D1787A09D20}"/>
              </a:ext>
            </a:extLst>
          </p:cNvPr>
          <p:cNvSpPr txBox="1"/>
          <p:nvPr/>
        </p:nvSpPr>
        <p:spPr>
          <a:xfrm>
            <a:off x="234805" y="1890117"/>
            <a:ext cx="3605474" cy="3077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19400" b="1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r>
              <a:rPr lang="en-US" altLang="ja-JP" sz="6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9400" b="1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%</a:t>
            </a:r>
            <a:endParaRPr kumimoji="1" lang="ja-JP" altLang="en-US" sz="194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4B33D5B3-78ED-49E4-BC3B-66E85A336931}"/>
              </a:ext>
            </a:extLst>
          </p:cNvPr>
          <p:cNvSpPr txBox="1"/>
          <p:nvPr/>
        </p:nvSpPr>
        <p:spPr>
          <a:xfrm>
            <a:off x="5785774" y="1890117"/>
            <a:ext cx="6098144" cy="3077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19400" b="1">
                <a:latin typeface="メイリオ" panose="020B0604030504040204" pitchFamily="50" charset="-128"/>
                <a:ea typeface="メイリオ" panose="020B0604030504040204" pitchFamily="50" charset="-128"/>
              </a:rPr>
              <a:t>0.09</a:t>
            </a:r>
            <a:endParaRPr kumimoji="1" lang="ja-JP" altLang="en-US" sz="194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C7D65310-0D45-47F3-A15E-7DB3B28D3489}"/>
              </a:ext>
            </a:extLst>
          </p:cNvPr>
          <p:cNvSpPr txBox="1"/>
          <p:nvPr/>
        </p:nvSpPr>
        <p:spPr>
          <a:xfrm>
            <a:off x="3752600" y="2085795"/>
            <a:ext cx="210826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ja-JP" altLang="en-US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＝</a:t>
            </a:r>
            <a:endParaRPr kumimoji="1" lang="ja-JP" altLang="en-US" sz="150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E3047B7-AA4F-484B-84B0-D65423588137}"/>
              </a:ext>
            </a:extLst>
          </p:cNvPr>
          <p:cNvSpPr/>
          <p:nvPr/>
        </p:nvSpPr>
        <p:spPr>
          <a:xfrm>
            <a:off x="5860869" y="2174149"/>
            <a:ext cx="5878285" cy="2171699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7054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1171</TotalTime>
  <Words>37</Words>
  <Application>Microsoft Office PowerPoint</Application>
  <PresentationFormat>ワイド画面</PresentationFormat>
  <Paragraphs>26</Paragraphs>
  <Slides>9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6" baseType="lpstr">
      <vt:lpstr>HGPｺﾞｼｯｸM</vt:lpstr>
      <vt:lpstr>ＭＳ Ｐゴシック</vt:lpstr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%を小数へ</dc:title>
  <dc:creator>colas@edu-c.local</dc:creator>
  <cp:lastModifiedBy>colas@edu-c.local</cp:lastModifiedBy>
  <cp:revision>140</cp:revision>
  <dcterms:created xsi:type="dcterms:W3CDTF">2019-12-03T00:44:33Z</dcterms:created>
  <dcterms:modified xsi:type="dcterms:W3CDTF">2020-06-03T23:42:45Z</dcterms:modified>
</cp:coreProperties>
</file>