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80" r:id="rId3"/>
    <p:sldId id="281" r:id="rId4"/>
    <p:sldId id="282" r:id="rId5"/>
    <p:sldId id="283" r:id="rId6"/>
    <p:sldId id="284" r:id="rId7"/>
    <p:sldId id="285" r:id="rId8"/>
    <p:sldId id="286" r:id="rId9"/>
    <p:sldId id="287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90" y="96"/>
      </p:cViewPr>
      <p:guideLst>
        <p:guide pos="3840"/>
        <p:guide orient="horz" pos="216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-50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2020/6/2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rgbClr val="FF75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割合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>
              <a:ln w="38100">
                <a:solidFill>
                  <a:schemeClr val="tx2">
                    <a:lumMod val="60000"/>
                    <a:lumOff val="40000"/>
                  </a:schemeClr>
                </a:solidFill>
              </a:ln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1C97E0F-E71C-42F0-9E33-FB96CD9202AC}"/>
              </a:ext>
            </a:extLst>
          </p:cNvPr>
          <p:cNvSpPr/>
          <p:nvPr/>
        </p:nvSpPr>
        <p:spPr>
          <a:xfrm>
            <a:off x="2760792" y="3833583"/>
            <a:ext cx="667041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パーセントにしよう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400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E1A9E3-04B7-4848-BBBD-4E4BA2D12108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E677E74-DE87-4E82-AA49-D947BBA27CC9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E84D17A-97C7-4625-BBE3-96AD2823A378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244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300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63CBE38-66AC-4762-9606-1F13F8818133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8E6F3A3-22E3-4E53-89F4-62E5B36DCABB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9FC62C4-28CE-434D-9ECC-471097EC1D79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776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800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D5DA2B2-AD47-4E3A-A92E-07A8F6AEB54F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4246936-AE51-438D-B4A8-39A6B20EE145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76DDED2-DFFB-4A9C-BFC0-8164781D5169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446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700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A98142E-6197-4CFB-96D7-FD2A1FF9AEEC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D8F84DE-2975-4045-9D1D-90001E75AB2C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977EDC1-D1CF-49CF-986E-B6BFBE290BFD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6278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5" y="1890117"/>
            <a:ext cx="6971781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600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CBDB6C-6ED6-4607-9E67-0A9FD410ED8D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C0F0E21-6680-41E9-9744-B140EB99CE23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43D0891A-768F-41BA-BA51-4822A4DFCC4D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699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200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A36FD2D-AECF-4F09-9ECB-DB99623596A0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6B9C88-C622-4F53-BD90-EA68432E4A27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F27EF7D-AFAF-4676-ABCC-4994D0EE673C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31152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900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54D1A72-977B-46DD-9FD6-A7148A25950D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7F2BF77-F3D1-4908-8A00-A26F0D472F20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A996C82-AFF1-4D28-AC74-B3FB2293AB9C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2492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CF0248F-1469-4A3F-9D6B-7D1787A09D20}"/>
              </a:ext>
            </a:extLst>
          </p:cNvPr>
          <p:cNvSpPr txBox="1"/>
          <p:nvPr/>
        </p:nvSpPr>
        <p:spPr>
          <a:xfrm>
            <a:off x="4594896" y="1890117"/>
            <a:ext cx="6971780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500</a:t>
            </a:r>
            <a:r>
              <a:rPr lang="en-US" altLang="ja-JP" sz="6600" b="1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9400" b="1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%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113A2BE-6E76-4298-AFB5-D6B3BF3BDB90}"/>
              </a:ext>
            </a:extLst>
          </p:cNvPr>
          <p:cNvSpPr/>
          <p:nvPr/>
        </p:nvSpPr>
        <p:spPr>
          <a:xfrm>
            <a:off x="4676775" y="2200275"/>
            <a:ext cx="5143500" cy="2171699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246696-3634-406F-832A-38F0869E66EB}"/>
              </a:ext>
            </a:extLst>
          </p:cNvPr>
          <p:cNvSpPr txBox="1"/>
          <p:nvPr/>
        </p:nvSpPr>
        <p:spPr>
          <a:xfrm>
            <a:off x="625324" y="1890117"/>
            <a:ext cx="1867819" cy="3077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94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194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8D5FAE64-060B-4677-84B0-3CD8A192F107}"/>
              </a:ext>
            </a:extLst>
          </p:cNvPr>
          <p:cNvSpPr txBox="1"/>
          <p:nvPr/>
        </p:nvSpPr>
        <p:spPr>
          <a:xfrm>
            <a:off x="2489885" y="2085795"/>
            <a:ext cx="21082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＝</a:t>
            </a:r>
            <a:endParaRPr kumimoji="1" lang="ja-JP" altLang="en-US" sz="15000" b="1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669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1180</TotalTime>
  <Words>37</Words>
  <Application>Microsoft Office PowerPoint</Application>
  <PresentationFormat>ワイド画面</PresentationFormat>
  <Paragraphs>26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6" baseType="lpstr">
      <vt:lpstr>HGPｺﾞｼｯｸM</vt:lpstr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パーセント%</dc:title>
  <dc:creator>colas@edu-c.local</dc:creator>
  <cp:lastModifiedBy>colas@edu-c.local</cp:lastModifiedBy>
  <cp:revision>134</cp:revision>
  <dcterms:created xsi:type="dcterms:W3CDTF">2019-12-03T00:44:33Z</dcterms:created>
  <dcterms:modified xsi:type="dcterms:W3CDTF">2020-06-02T04:15:46Z</dcterms:modified>
</cp:coreProperties>
</file>