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96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1079" y="1834002"/>
            <a:ext cx="550984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割合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38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2760792" y="3833583"/>
            <a:ext cx="667041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パーセントにしよう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E1A9E3-04B7-4848-BBBD-4E4BA2D12108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677E74-DE87-4E82-AA49-D947BBA27CC9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84D17A-97C7-4625-BBE3-96AD2823A378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63CBE38-66AC-4762-9606-1F13F8818133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E6F3A3-22E3-4E53-89F4-62E5B36DCABB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FC62C4-28CE-434D-9ECC-471097EC1D79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76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800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D5DA2B2-AD47-4E3A-A92E-07A8F6AEB54F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246936-AE51-438D-B4A8-39A6B20EE145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6DDED2-DFFB-4A9C-BFC0-8164781D5169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446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700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98142E-6197-4CFB-96D7-FD2A1FF9AEEC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8F84DE-2975-4045-9D1D-90001E75AB2C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77EDC1-D1CF-49CF-986E-B6BFBE290BFD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278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5" y="1890117"/>
            <a:ext cx="6971781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600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CBDB6C-6ED6-4607-9E67-0A9FD410ED8D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C0F0E21-6680-41E9-9744-B140EB99CE23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3D0891A-768F-41BA-BA51-4822A4DFCC4D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9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A36FD2D-AECF-4F09-9ECB-DB99623596A0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6B9C88-C622-4F53-BD90-EA68432E4A27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F27EF7D-AFAF-4676-ABCC-4994D0EE673C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115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4D1A72-977B-46DD-9FD6-A7148A25950D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F2BF77-F3D1-4908-8A00-A26F0D472F20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996C82-AFF1-4D28-AC74-B3FB2293AB9C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4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CF0248F-1469-4A3F-9D6B-7D1787A09D20}"/>
              </a:ext>
            </a:extLst>
          </p:cNvPr>
          <p:cNvSpPr txBox="1"/>
          <p:nvPr/>
        </p:nvSpPr>
        <p:spPr>
          <a:xfrm>
            <a:off x="4594896" y="1890117"/>
            <a:ext cx="6971780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en-US" altLang="ja-JP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94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%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13A2BE-6E76-4298-AFB5-D6B3BF3BDB90}"/>
              </a:ext>
            </a:extLst>
          </p:cNvPr>
          <p:cNvSpPr/>
          <p:nvPr/>
        </p:nvSpPr>
        <p:spPr>
          <a:xfrm>
            <a:off x="4676775" y="2200275"/>
            <a:ext cx="5143500" cy="21716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246696-3634-406F-832A-38F0869E66EB}"/>
              </a:ext>
            </a:extLst>
          </p:cNvPr>
          <p:cNvSpPr txBox="1"/>
          <p:nvPr/>
        </p:nvSpPr>
        <p:spPr>
          <a:xfrm>
            <a:off x="625324" y="1890117"/>
            <a:ext cx="186781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94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9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5FAE64-060B-4677-84B0-3CD8A192F107}"/>
              </a:ext>
            </a:extLst>
          </p:cNvPr>
          <p:cNvSpPr txBox="1"/>
          <p:nvPr/>
        </p:nvSpPr>
        <p:spPr>
          <a:xfrm>
            <a:off x="2489885" y="2085795"/>
            <a:ext cx="2108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endParaRPr kumimoji="1" lang="ja-JP" altLang="en-US" sz="150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669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37</Words>
  <Application>Microsoft Office PowerPoint</Application>
  <PresentationFormat>ワイド画面</PresentationFormat>
  <Paragraphs>26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HGPｺﾞｼｯｸM</vt:lpstr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パーセント%</dc:title>
  <dc:creator>colas@edu-c.local</dc:creator>
  <cp:lastModifiedBy>colas@edu-c.local</cp:lastModifiedBy>
  <cp:revision>134</cp:revision>
  <dcterms:created xsi:type="dcterms:W3CDTF">2019-12-03T00:44:33Z</dcterms:created>
  <dcterms:modified xsi:type="dcterms:W3CDTF">2020-06-02T04:15:46Z</dcterms:modified>
</cp:coreProperties>
</file>