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300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110" y="68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316760" y="2497976"/>
            <a:ext cx="755847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奇数と偶数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249074" y="1382286"/>
            <a:ext cx="695575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6000" b="1">
                <a:latin typeface="メイリオ" panose="020B0604030504040204" pitchFamily="50" charset="-128"/>
                <a:ea typeface="メイリオ" panose="020B0604030504040204" pitchFamily="50" charset="-128"/>
              </a:rPr>
              <a:t>734</a:t>
            </a:r>
            <a:endParaRPr kumimoji="1" lang="ja-JP" altLang="en-US" sz="26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5CFE7B-C95E-425A-AAA1-355D035B76C8}"/>
              </a:ext>
            </a:extLst>
          </p:cNvPr>
          <p:cNvSpPr txBox="1"/>
          <p:nvPr/>
        </p:nvSpPr>
        <p:spPr>
          <a:xfrm>
            <a:off x="7500684" y="210556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</a:t>
            </a:r>
          </a:p>
        </p:txBody>
      </p:sp>
    </p:spTree>
    <p:extLst>
      <p:ext uri="{BB962C8B-B14F-4D97-AF65-F5344CB8AC3E}">
        <p14:creationId xmlns:p14="http://schemas.microsoft.com/office/powerpoint/2010/main" val="104869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249074" y="1382286"/>
            <a:ext cx="695575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6000" b="1">
                <a:latin typeface="メイリオ" panose="020B0604030504040204" pitchFamily="50" charset="-128"/>
                <a:ea typeface="メイリオ" panose="020B0604030504040204" pitchFamily="50" charset="-128"/>
              </a:rPr>
              <a:t>107</a:t>
            </a:r>
            <a:endParaRPr kumimoji="1" lang="ja-JP" altLang="en-US" sz="26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5CFE7B-C95E-425A-AAA1-355D035B76C8}"/>
              </a:ext>
            </a:extLst>
          </p:cNvPr>
          <p:cNvSpPr txBox="1"/>
          <p:nvPr/>
        </p:nvSpPr>
        <p:spPr>
          <a:xfrm>
            <a:off x="7500684" y="210556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</a:t>
            </a:r>
          </a:p>
        </p:txBody>
      </p:sp>
    </p:spTree>
    <p:extLst>
      <p:ext uri="{BB962C8B-B14F-4D97-AF65-F5344CB8AC3E}">
        <p14:creationId xmlns:p14="http://schemas.microsoft.com/office/powerpoint/2010/main" val="136898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161422" y="1127325"/>
            <a:ext cx="3187091" cy="541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46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346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58833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</a:t>
            </a:r>
          </a:p>
        </p:txBody>
      </p:sp>
    </p:spTree>
    <p:extLst>
      <p:ext uri="{BB962C8B-B14F-4D97-AF65-F5344CB8AC3E}">
        <p14:creationId xmlns:p14="http://schemas.microsoft.com/office/powerpoint/2010/main" val="8337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161422" y="1127325"/>
            <a:ext cx="3187091" cy="541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46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346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58833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奇</a:t>
            </a:r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数</a:t>
            </a:r>
          </a:p>
        </p:txBody>
      </p:sp>
    </p:spTree>
    <p:extLst>
      <p:ext uri="{BB962C8B-B14F-4D97-AF65-F5344CB8AC3E}">
        <p14:creationId xmlns:p14="http://schemas.microsoft.com/office/powerpoint/2010/main" val="91073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649436" y="1342102"/>
            <a:ext cx="51828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90837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</a:t>
            </a:r>
          </a:p>
        </p:txBody>
      </p:sp>
    </p:spTree>
    <p:extLst>
      <p:ext uri="{BB962C8B-B14F-4D97-AF65-F5344CB8AC3E}">
        <p14:creationId xmlns:p14="http://schemas.microsoft.com/office/powerpoint/2010/main" val="23385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649436" y="1342102"/>
            <a:ext cx="51828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52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90837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</a:t>
            </a:r>
          </a:p>
        </p:txBody>
      </p:sp>
    </p:spTree>
    <p:extLst>
      <p:ext uri="{BB962C8B-B14F-4D97-AF65-F5344CB8AC3E}">
        <p14:creationId xmlns:p14="http://schemas.microsoft.com/office/powerpoint/2010/main" val="192685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649436" y="1342102"/>
            <a:ext cx="51828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90837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</a:t>
            </a:r>
          </a:p>
        </p:txBody>
      </p:sp>
    </p:spTree>
    <p:extLst>
      <p:ext uri="{BB962C8B-B14F-4D97-AF65-F5344CB8AC3E}">
        <p14:creationId xmlns:p14="http://schemas.microsoft.com/office/powerpoint/2010/main" val="5623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649436" y="1342102"/>
            <a:ext cx="51828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146A29-253E-47FB-ABAF-4D9CA4D75D0E}"/>
              </a:ext>
            </a:extLst>
          </p:cNvPr>
          <p:cNvSpPr txBox="1"/>
          <p:nvPr/>
        </p:nvSpPr>
        <p:spPr>
          <a:xfrm>
            <a:off x="6908376" y="228082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</a:t>
            </a:r>
          </a:p>
        </p:txBody>
      </p:sp>
    </p:spTree>
    <p:extLst>
      <p:ext uri="{BB962C8B-B14F-4D97-AF65-F5344CB8AC3E}">
        <p14:creationId xmlns:p14="http://schemas.microsoft.com/office/powerpoint/2010/main" val="159103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249074" y="1382286"/>
            <a:ext cx="695575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6000" b="1">
                <a:latin typeface="メイリオ" panose="020B0604030504040204" pitchFamily="50" charset="-128"/>
                <a:ea typeface="メイリオ" panose="020B0604030504040204" pitchFamily="50" charset="-128"/>
              </a:rPr>
              <a:t>482</a:t>
            </a:r>
            <a:endParaRPr kumimoji="1" lang="ja-JP" altLang="en-US" sz="26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5CFE7B-C95E-425A-AAA1-355D035B76C8}"/>
              </a:ext>
            </a:extLst>
          </p:cNvPr>
          <p:cNvSpPr txBox="1"/>
          <p:nvPr/>
        </p:nvSpPr>
        <p:spPr>
          <a:xfrm>
            <a:off x="7500684" y="210556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</a:t>
            </a:r>
          </a:p>
        </p:txBody>
      </p:sp>
    </p:spTree>
    <p:extLst>
      <p:ext uri="{BB962C8B-B14F-4D97-AF65-F5344CB8AC3E}">
        <p14:creationId xmlns:p14="http://schemas.microsoft.com/office/powerpoint/2010/main" val="112676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249074" y="1382286"/>
            <a:ext cx="695575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6000" b="1">
                <a:latin typeface="メイリオ" panose="020B0604030504040204" pitchFamily="50" charset="-128"/>
                <a:ea typeface="メイリオ" panose="020B0604030504040204" pitchFamily="50" charset="-128"/>
              </a:rPr>
              <a:t>421</a:t>
            </a:r>
            <a:endParaRPr kumimoji="1" lang="ja-JP" altLang="en-US" sz="26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5CFE7B-C95E-425A-AAA1-355D035B76C8}"/>
              </a:ext>
            </a:extLst>
          </p:cNvPr>
          <p:cNvSpPr txBox="1"/>
          <p:nvPr/>
        </p:nvSpPr>
        <p:spPr>
          <a:xfrm>
            <a:off x="7500684" y="2105561"/>
            <a:ext cx="4442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6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</a:t>
            </a:r>
          </a:p>
        </p:txBody>
      </p:sp>
    </p:spTree>
    <p:extLst>
      <p:ext uri="{BB962C8B-B14F-4D97-AF65-F5344CB8AC3E}">
        <p14:creationId xmlns:p14="http://schemas.microsoft.com/office/powerpoint/2010/main" val="281763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</TotalTime>
  <Words>23</Words>
  <Application>Microsoft Office PowerPoint</Application>
  <PresentationFormat>ワイド画面</PresentationFormat>
  <Paragraphs>21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奇数と偶数</dc:title>
  <dc:creator>colas@edu-c.local</dc:creator>
  <cp:lastModifiedBy>colas@edu-c.local</cp:lastModifiedBy>
  <cp:revision>146</cp:revision>
  <dcterms:created xsi:type="dcterms:W3CDTF">2019-12-03T00:44:33Z</dcterms:created>
  <dcterms:modified xsi:type="dcterms:W3CDTF">2020-02-27T23:53:37Z</dcterms:modified>
</cp:coreProperties>
</file>