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6" r:id="rId2"/>
    <p:sldId id="299" r:id="rId3"/>
    <p:sldId id="300" r:id="rId4"/>
    <p:sldId id="308" r:id="rId5"/>
    <p:sldId id="309" r:id="rId6"/>
    <p:sldId id="310" r:id="rId7"/>
    <p:sldId id="297" r:id="rId8"/>
    <p:sldId id="301" r:id="rId9"/>
    <p:sldId id="302" r:id="rId10"/>
    <p:sldId id="303" r:id="rId11"/>
    <p:sldId id="30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90" y="9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2497976"/>
            <a:ext cx="1050800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偶数はどっち？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A3CF177A-99CB-4F01-8EC5-A9D8E98D0CF4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59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32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C06BE26B-B0CC-44FB-87DE-E5A237BA0AEC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2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1E09378F-F5FE-4E95-B479-1E4F23964BFD}"/>
              </a:ext>
            </a:extLst>
          </p:cNvPr>
          <p:cNvSpPr/>
          <p:nvPr/>
        </p:nvSpPr>
        <p:spPr>
          <a:xfrm>
            <a:off x="526936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1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7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5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1E09378F-F5FE-4E95-B479-1E4F23964BFD}"/>
              </a:ext>
            </a:extLst>
          </p:cNvPr>
          <p:cNvSpPr/>
          <p:nvPr/>
        </p:nvSpPr>
        <p:spPr>
          <a:xfrm>
            <a:off x="526936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5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30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円: 塗りつぶしなし 12">
            <a:extLst>
              <a:ext uri="{FF2B5EF4-FFF2-40B4-BE49-F238E27FC236}">
                <a16:creationId xmlns:a16="http://schemas.microsoft.com/office/drawing/2014/main" id="{5BEF4C9B-21A2-43C6-9C1B-994C05DD4BF4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4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円: 塗りつぶしなし 12">
            <a:extLst>
              <a:ext uri="{FF2B5EF4-FFF2-40B4-BE49-F238E27FC236}">
                <a16:creationId xmlns:a16="http://schemas.microsoft.com/office/drawing/2014/main" id="{5BEF4C9B-21A2-43C6-9C1B-994C05DD4BF4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Words>34</Words>
  <Application>Microsoft Office PowerPoint</Application>
  <PresentationFormat>ワイド画面</PresentationFormat>
  <Paragraphs>31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偶数</dc:title>
  <dc:creator>colas@edu-c.local</dc:creator>
  <cp:lastModifiedBy>colas@edu-c.local</cp:lastModifiedBy>
  <cp:revision>141</cp:revision>
  <dcterms:created xsi:type="dcterms:W3CDTF">2019-12-03T00:44:33Z</dcterms:created>
  <dcterms:modified xsi:type="dcterms:W3CDTF">2020-02-28T01:39:15Z</dcterms:modified>
</cp:coreProperties>
</file>