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6" r:id="rId2"/>
    <p:sldId id="300" r:id="rId3"/>
    <p:sldId id="312" r:id="rId4"/>
    <p:sldId id="299" r:id="rId5"/>
    <p:sldId id="313" r:id="rId6"/>
    <p:sldId id="314" r:id="rId7"/>
    <p:sldId id="301" r:id="rId8"/>
    <p:sldId id="306" r:id="rId9"/>
    <p:sldId id="309" r:id="rId10"/>
    <p:sldId id="310" r:id="rId11"/>
    <p:sldId id="315" r:id="rId1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575"/>
    <a:srgbClr val="FF9B9B"/>
    <a:srgbClr val="FF8585"/>
    <a:srgbClr val="8EEE78"/>
    <a:srgbClr val="EEB678"/>
    <a:srgbClr val="86D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32" autoAdjust="0"/>
    <p:restoredTop sz="94660"/>
  </p:normalViewPr>
  <p:slideViewPr>
    <p:cSldViewPr snapToGrid="0">
      <p:cViewPr>
        <p:scale>
          <a:sx n="100" d="100"/>
          <a:sy n="100" d="100"/>
        </p:scale>
        <p:origin x="1074" y="684"/>
      </p:cViewPr>
      <p:guideLst>
        <p:guide pos="3840"/>
        <p:guide orient="horz" pos="216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0" d="100"/>
        <a:sy n="60" d="100"/>
      </p:scale>
      <p:origin x="0" y="-50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2020/2/28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310054"/>
            <a:ext cx="12192000" cy="3815861"/>
          </a:xfrm>
          <a:prstGeom prst="rect">
            <a:avLst/>
          </a:prstGeom>
          <a:solidFill>
            <a:srgbClr val="FF75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1073631" y="2497976"/>
            <a:ext cx="10508005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1500" b="1">
                <a:latin typeface="メイリオ" panose="020B0604030504040204" pitchFamily="50" charset="-128"/>
                <a:ea typeface="メイリオ" panose="020B0604030504040204" pitchFamily="50" charset="-128"/>
              </a:rPr>
              <a:t>奇数はどっち？</a:t>
            </a:r>
            <a:endParaRPr lang="ja-JP" altLang="en-US" sz="11500" dirty="0"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1180127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169212A-6C8D-47DB-9115-F83C437B782F}"/>
              </a:ext>
            </a:extLst>
          </p:cNvPr>
          <p:cNvSpPr txBox="1"/>
          <p:nvPr/>
        </p:nvSpPr>
        <p:spPr>
          <a:xfrm>
            <a:off x="5381702" y="2636475"/>
            <a:ext cx="1428596" cy="15850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700">
                <a:latin typeface="メイリオ" panose="020B0604030504040204" pitchFamily="50" charset="-128"/>
                <a:ea typeface="メイリオ" panose="020B0604030504040204" pitchFamily="50" charset="-128"/>
              </a:rPr>
              <a:t>と</a:t>
            </a:r>
            <a:endParaRPr kumimoji="1" lang="ja-JP" altLang="en-US" sz="97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9DED520-2FD2-4DEB-B20A-F5560725F7DD}"/>
              </a:ext>
            </a:extLst>
          </p:cNvPr>
          <p:cNvSpPr txBox="1"/>
          <p:nvPr/>
        </p:nvSpPr>
        <p:spPr>
          <a:xfrm>
            <a:off x="710580" y="1613117"/>
            <a:ext cx="4176143" cy="36317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3000" b="1">
                <a:latin typeface="メイリオ" panose="020B0604030504040204" pitchFamily="50" charset="-128"/>
                <a:ea typeface="メイリオ" panose="020B0604030504040204" pitchFamily="50" charset="-128"/>
              </a:rPr>
              <a:t>91</a:t>
            </a:r>
            <a:endParaRPr kumimoji="1" lang="ja-JP" altLang="en-US" sz="23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B284BC-6FD1-4CC6-AD6F-39650C170D5D}"/>
              </a:ext>
            </a:extLst>
          </p:cNvPr>
          <p:cNvSpPr txBox="1"/>
          <p:nvPr/>
        </p:nvSpPr>
        <p:spPr>
          <a:xfrm>
            <a:off x="7305277" y="1613117"/>
            <a:ext cx="4176143" cy="36317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3000" b="1">
                <a:latin typeface="メイリオ" panose="020B0604030504040204" pitchFamily="50" charset="-128"/>
                <a:ea typeface="メイリオ" panose="020B0604030504040204" pitchFamily="50" charset="-128"/>
              </a:rPr>
              <a:t>28</a:t>
            </a:r>
            <a:endParaRPr kumimoji="1" lang="ja-JP" altLang="en-US" sz="23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円: 塗りつぶしなし 5">
            <a:extLst>
              <a:ext uri="{FF2B5EF4-FFF2-40B4-BE49-F238E27FC236}">
                <a16:creationId xmlns:a16="http://schemas.microsoft.com/office/drawing/2014/main" id="{43145EE5-5D47-49C3-996D-98836D10FA6C}"/>
              </a:ext>
            </a:extLst>
          </p:cNvPr>
          <p:cNvSpPr/>
          <p:nvPr/>
        </p:nvSpPr>
        <p:spPr>
          <a:xfrm>
            <a:off x="392053" y="723900"/>
            <a:ext cx="4813195" cy="4813195"/>
          </a:xfrm>
          <a:prstGeom prst="donut">
            <a:avLst>
              <a:gd name="adj" fmla="val 3894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0442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169212A-6C8D-47DB-9115-F83C437B782F}"/>
              </a:ext>
            </a:extLst>
          </p:cNvPr>
          <p:cNvSpPr txBox="1"/>
          <p:nvPr/>
        </p:nvSpPr>
        <p:spPr>
          <a:xfrm>
            <a:off x="5381702" y="2636475"/>
            <a:ext cx="1428596" cy="15850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700">
                <a:latin typeface="メイリオ" panose="020B0604030504040204" pitchFamily="50" charset="-128"/>
                <a:ea typeface="メイリオ" panose="020B0604030504040204" pitchFamily="50" charset="-128"/>
              </a:rPr>
              <a:t>と</a:t>
            </a:r>
            <a:endParaRPr kumimoji="1" lang="ja-JP" altLang="en-US" sz="97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9DED520-2FD2-4DEB-B20A-F5560725F7DD}"/>
              </a:ext>
            </a:extLst>
          </p:cNvPr>
          <p:cNvSpPr txBox="1"/>
          <p:nvPr/>
        </p:nvSpPr>
        <p:spPr>
          <a:xfrm>
            <a:off x="710580" y="1613117"/>
            <a:ext cx="4176143" cy="36317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3000" b="1">
                <a:latin typeface="メイリオ" panose="020B0604030504040204" pitchFamily="50" charset="-128"/>
                <a:ea typeface="メイリオ" panose="020B0604030504040204" pitchFamily="50" charset="-128"/>
              </a:rPr>
              <a:t>64</a:t>
            </a:r>
            <a:endParaRPr kumimoji="1" lang="ja-JP" altLang="en-US" sz="23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B284BC-6FD1-4CC6-AD6F-39650C170D5D}"/>
              </a:ext>
            </a:extLst>
          </p:cNvPr>
          <p:cNvSpPr txBox="1"/>
          <p:nvPr/>
        </p:nvSpPr>
        <p:spPr>
          <a:xfrm>
            <a:off x="7305277" y="1613117"/>
            <a:ext cx="4176143" cy="36317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3000" b="1">
                <a:latin typeface="メイリオ" panose="020B0604030504040204" pitchFamily="50" charset="-128"/>
                <a:ea typeface="メイリオ" panose="020B0604030504040204" pitchFamily="50" charset="-128"/>
              </a:rPr>
              <a:t>45</a:t>
            </a:r>
            <a:endParaRPr kumimoji="1" lang="ja-JP" altLang="en-US" sz="23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円: 塗りつぶしなし 5">
            <a:extLst>
              <a:ext uri="{FF2B5EF4-FFF2-40B4-BE49-F238E27FC236}">
                <a16:creationId xmlns:a16="http://schemas.microsoft.com/office/drawing/2014/main" id="{43145EE5-5D47-49C3-996D-98836D10FA6C}"/>
              </a:ext>
            </a:extLst>
          </p:cNvPr>
          <p:cNvSpPr/>
          <p:nvPr/>
        </p:nvSpPr>
        <p:spPr>
          <a:xfrm>
            <a:off x="6986750" y="723900"/>
            <a:ext cx="4813195" cy="4813195"/>
          </a:xfrm>
          <a:prstGeom prst="donut">
            <a:avLst>
              <a:gd name="adj" fmla="val 3894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470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FD0ED6A-285D-4A64-B8F9-1B0391841E0B}"/>
              </a:ext>
            </a:extLst>
          </p:cNvPr>
          <p:cNvSpPr txBox="1"/>
          <p:nvPr/>
        </p:nvSpPr>
        <p:spPr>
          <a:xfrm>
            <a:off x="1405748" y="1367139"/>
            <a:ext cx="2683748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800" b="1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endParaRPr kumimoji="1" lang="ja-JP" altLang="en-US" sz="288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169212A-6C8D-47DB-9115-F83C437B782F}"/>
              </a:ext>
            </a:extLst>
          </p:cNvPr>
          <p:cNvSpPr txBox="1"/>
          <p:nvPr/>
        </p:nvSpPr>
        <p:spPr>
          <a:xfrm>
            <a:off x="5259873" y="2490281"/>
            <a:ext cx="1672253" cy="18774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1600">
                <a:latin typeface="メイリオ" panose="020B0604030504040204" pitchFamily="50" charset="-128"/>
                <a:ea typeface="メイリオ" panose="020B0604030504040204" pitchFamily="50" charset="-128"/>
              </a:rPr>
              <a:t>と</a:t>
            </a:r>
            <a:endParaRPr kumimoji="1" lang="ja-JP" altLang="en-US" sz="116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47E654E-2DEB-46AB-98AA-DE7B46C2AE08}"/>
              </a:ext>
            </a:extLst>
          </p:cNvPr>
          <p:cNvSpPr txBox="1"/>
          <p:nvPr/>
        </p:nvSpPr>
        <p:spPr>
          <a:xfrm>
            <a:off x="8102503" y="1367139"/>
            <a:ext cx="2683748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800" b="1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endParaRPr kumimoji="1" lang="ja-JP" altLang="en-US" sz="288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円: 塗りつぶしなし 5">
            <a:extLst>
              <a:ext uri="{FF2B5EF4-FFF2-40B4-BE49-F238E27FC236}">
                <a16:creationId xmlns:a16="http://schemas.microsoft.com/office/drawing/2014/main" id="{C368C00A-76B7-48CB-9538-D6BCEAFC0F74}"/>
              </a:ext>
            </a:extLst>
          </p:cNvPr>
          <p:cNvSpPr/>
          <p:nvPr/>
        </p:nvSpPr>
        <p:spPr>
          <a:xfrm>
            <a:off x="7223691" y="1049490"/>
            <a:ext cx="4441371" cy="4441371"/>
          </a:xfrm>
          <a:prstGeom prst="donut">
            <a:avLst>
              <a:gd name="adj" fmla="val 5181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3754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FD0ED6A-285D-4A64-B8F9-1B0391841E0B}"/>
              </a:ext>
            </a:extLst>
          </p:cNvPr>
          <p:cNvSpPr txBox="1"/>
          <p:nvPr/>
        </p:nvSpPr>
        <p:spPr>
          <a:xfrm>
            <a:off x="1405748" y="1367139"/>
            <a:ext cx="2683748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800" b="1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endParaRPr kumimoji="1" lang="ja-JP" altLang="en-US" sz="288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169212A-6C8D-47DB-9115-F83C437B782F}"/>
              </a:ext>
            </a:extLst>
          </p:cNvPr>
          <p:cNvSpPr txBox="1"/>
          <p:nvPr/>
        </p:nvSpPr>
        <p:spPr>
          <a:xfrm>
            <a:off x="5259873" y="2490281"/>
            <a:ext cx="1672253" cy="18774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1600">
                <a:latin typeface="メイリオ" panose="020B0604030504040204" pitchFamily="50" charset="-128"/>
                <a:ea typeface="メイリオ" panose="020B0604030504040204" pitchFamily="50" charset="-128"/>
              </a:rPr>
              <a:t>と</a:t>
            </a:r>
            <a:endParaRPr kumimoji="1" lang="ja-JP" altLang="en-US" sz="116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47E654E-2DEB-46AB-98AA-DE7B46C2AE08}"/>
              </a:ext>
            </a:extLst>
          </p:cNvPr>
          <p:cNvSpPr txBox="1"/>
          <p:nvPr/>
        </p:nvSpPr>
        <p:spPr>
          <a:xfrm>
            <a:off x="8102503" y="1367139"/>
            <a:ext cx="2683748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800" b="1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endParaRPr kumimoji="1" lang="ja-JP" altLang="en-US" sz="288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円: 塗りつぶしなし 5">
            <a:extLst>
              <a:ext uri="{FF2B5EF4-FFF2-40B4-BE49-F238E27FC236}">
                <a16:creationId xmlns:a16="http://schemas.microsoft.com/office/drawing/2014/main" id="{C368C00A-76B7-48CB-9538-D6BCEAFC0F74}"/>
              </a:ext>
            </a:extLst>
          </p:cNvPr>
          <p:cNvSpPr/>
          <p:nvPr/>
        </p:nvSpPr>
        <p:spPr>
          <a:xfrm>
            <a:off x="7223691" y="1049490"/>
            <a:ext cx="4441371" cy="4441371"/>
          </a:xfrm>
          <a:prstGeom prst="donut">
            <a:avLst>
              <a:gd name="adj" fmla="val 5181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448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FD0ED6A-285D-4A64-B8F9-1B0391841E0B}"/>
              </a:ext>
            </a:extLst>
          </p:cNvPr>
          <p:cNvSpPr txBox="1"/>
          <p:nvPr/>
        </p:nvSpPr>
        <p:spPr>
          <a:xfrm>
            <a:off x="1405748" y="1367139"/>
            <a:ext cx="2683748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800" b="1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endParaRPr kumimoji="1" lang="ja-JP" altLang="en-US" sz="288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169212A-6C8D-47DB-9115-F83C437B782F}"/>
              </a:ext>
            </a:extLst>
          </p:cNvPr>
          <p:cNvSpPr txBox="1"/>
          <p:nvPr/>
        </p:nvSpPr>
        <p:spPr>
          <a:xfrm>
            <a:off x="5259873" y="2490281"/>
            <a:ext cx="1672253" cy="18774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1600">
                <a:latin typeface="メイリオ" panose="020B0604030504040204" pitchFamily="50" charset="-128"/>
                <a:ea typeface="メイリオ" panose="020B0604030504040204" pitchFamily="50" charset="-128"/>
              </a:rPr>
              <a:t>と</a:t>
            </a:r>
            <a:endParaRPr kumimoji="1" lang="ja-JP" altLang="en-US" sz="116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47E654E-2DEB-46AB-98AA-DE7B46C2AE08}"/>
              </a:ext>
            </a:extLst>
          </p:cNvPr>
          <p:cNvSpPr txBox="1"/>
          <p:nvPr/>
        </p:nvSpPr>
        <p:spPr>
          <a:xfrm>
            <a:off x="8102503" y="1367139"/>
            <a:ext cx="2683748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800" b="1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endParaRPr kumimoji="1" lang="ja-JP" altLang="en-US" sz="288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円: 塗りつぶしなし 6">
            <a:extLst>
              <a:ext uri="{FF2B5EF4-FFF2-40B4-BE49-F238E27FC236}">
                <a16:creationId xmlns:a16="http://schemas.microsoft.com/office/drawing/2014/main" id="{1E09378F-F5FE-4E95-B479-1E4F23964BFD}"/>
              </a:ext>
            </a:extLst>
          </p:cNvPr>
          <p:cNvSpPr/>
          <p:nvPr/>
        </p:nvSpPr>
        <p:spPr>
          <a:xfrm>
            <a:off x="526936" y="1049490"/>
            <a:ext cx="4441371" cy="4441371"/>
          </a:xfrm>
          <a:prstGeom prst="donut">
            <a:avLst>
              <a:gd name="adj" fmla="val 5181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165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FD0ED6A-285D-4A64-B8F9-1B0391841E0B}"/>
              </a:ext>
            </a:extLst>
          </p:cNvPr>
          <p:cNvSpPr txBox="1"/>
          <p:nvPr/>
        </p:nvSpPr>
        <p:spPr>
          <a:xfrm>
            <a:off x="1405748" y="1367139"/>
            <a:ext cx="2683748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800" b="1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endParaRPr kumimoji="1" lang="ja-JP" altLang="en-US" sz="288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169212A-6C8D-47DB-9115-F83C437B782F}"/>
              </a:ext>
            </a:extLst>
          </p:cNvPr>
          <p:cNvSpPr txBox="1"/>
          <p:nvPr/>
        </p:nvSpPr>
        <p:spPr>
          <a:xfrm>
            <a:off x="5259873" y="2490281"/>
            <a:ext cx="1672253" cy="18774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1600">
                <a:latin typeface="メイリオ" panose="020B0604030504040204" pitchFamily="50" charset="-128"/>
                <a:ea typeface="メイリオ" panose="020B0604030504040204" pitchFamily="50" charset="-128"/>
              </a:rPr>
              <a:t>と</a:t>
            </a:r>
            <a:endParaRPr kumimoji="1" lang="ja-JP" altLang="en-US" sz="116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47E654E-2DEB-46AB-98AA-DE7B46C2AE08}"/>
              </a:ext>
            </a:extLst>
          </p:cNvPr>
          <p:cNvSpPr txBox="1"/>
          <p:nvPr/>
        </p:nvSpPr>
        <p:spPr>
          <a:xfrm>
            <a:off x="8102503" y="1367139"/>
            <a:ext cx="2683748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800" b="1"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endParaRPr kumimoji="1" lang="ja-JP" altLang="en-US" sz="288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円: 塗りつぶしなし 5">
            <a:extLst>
              <a:ext uri="{FF2B5EF4-FFF2-40B4-BE49-F238E27FC236}">
                <a16:creationId xmlns:a16="http://schemas.microsoft.com/office/drawing/2014/main" id="{C368C00A-76B7-48CB-9538-D6BCEAFC0F74}"/>
              </a:ext>
            </a:extLst>
          </p:cNvPr>
          <p:cNvSpPr/>
          <p:nvPr/>
        </p:nvSpPr>
        <p:spPr>
          <a:xfrm>
            <a:off x="7223691" y="1049490"/>
            <a:ext cx="4441371" cy="4441371"/>
          </a:xfrm>
          <a:prstGeom prst="donut">
            <a:avLst>
              <a:gd name="adj" fmla="val 5181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654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FD0ED6A-285D-4A64-B8F9-1B0391841E0B}"/>
              </a:ext>
            </a:extLst>
          </p:cNvPr>
          <p:cNvSpPr txBox="1"/>
          <p:nvPr/>
        </p:nvSpPr>
        <p:spPr>
          <a:xfrm>
            <a:off x="1405748" y="1367139"/>
            <a:ext cx="2683748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800" b="1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endParaRPr kumimoji="1" lang="ja-JP" altLang="en-US" sz="288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169212A-6C8D-47DB-9115-F83C437B782F}"/>
              </a:ext>
            </a:extLst>
          </p:cNvPr>
          <p:cNvSpPr txBox="1"/>
          <p:nvPr/>
        </p:nvSpPr>
        <p:spPr>
          <a:xfrm>
            <a:off x="5259873" y="2490281"/>
            <a:ext cx="1672253" cy="18774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1600">
                <a:latin typeface="メイリオ" panose="020B0604030504040204" pitchFamily="50" charset="-128"/>
                <a:ea typeface="メイリオ" panose="020B0604030504040204" pitchFamily="50" charset="-128"/>
              </a:rPr>
              <a:t>と</a:t>
            </a:r>
            <a:endParaRPr kumimoji="1" lang="ja-JP" altLang="en-US" sz="116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47E654E-2DEB-46AB-98AA-DE7B46C2AE08}"/>
              </a:ext>
            </a:extLst>
          </p:cNvPr>
          <p:cNvSpPr txBox="1"/>
          <p:nvPr/>
        </p:nvSpPr>
        <p:spPr>
          <a:xfrm>
            <a:off x="8102503" y="1367139"/>
            <a:ext cx="2683748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800" b="1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endParaRPr kumimoji="1" lang="ja-JP" altLang="en-US" sz="288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円: 塗りつぶしなし 6">
            <a:extLst>
              <a:ext uri="{FF2B5EF4-FFF2-40B4-BE49-F238E27FC236}">
                <a16:creationId xmlns:a16="http://schemas.microsoft.com/office/drawing/2014/main" id="{1E09378F-F5FE-4E95-B479-1E4F23964BFD}"/>
              </a:ext>
            </a:extLst>
          </p:cNvPr>
          <p:cNvSpPr/>
          <p:nvPr/>
        </p:nvSpPr>
        <p:spPr>
          <a:xfrm>
            <a:off x="526936" y="1049490"/>
            <a:ext cx="4441371" cy="4441371"/>
          </a:xfrm>
          <a:prstGeom prst="donut">
            <a:avLst>
              <a:gd name="adj" fmla="val 5181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515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169212A-6C8D-47DB-9115-F83C437B782F}"/>
              </a:ext>
            </a:extLst>
          </p:cNvPr>
          <p:cNvSpPr txBox="1"/>
          <p:nvPr/>
        </p:nvSpPr>
        <p:spPr>
          <a:xfrm>
            <a:off x="5381702" y="2636475"/>
            <a:ext cx="1428596" cy="15850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700">
                <a:latin typeface="メイリオ" panose="020B0604030504040204" pitchFamily="50" charset="-128"/>
                <a:ea typeface="メイリオ" panose="020B0604030504040204" pitchFamily="50" charset="-128"/>
              </a:rPr>
              <a:t>と</a:t>
            </a:r>
            <a:endParaRPr kumimoji="1" lang="ja-JP" altLang="en-US" sz="97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9DED520-2FD2-4DEB-B20A-F5560725F7DD}"/>
              </a:ext>
            </a:extLst>
          </p:cNvPr>
          <p:cNvSpPr txBox="1"/>
          <p:nvPr/>
        </p:nvSpPr>
        <p:spPr>
          <a:xfrm>
            <a:off x="710580" y="1613117"/>
            <a:ext cx="4176143" cy="36317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3000" b="1">
                <a:latin typeface="メイリオ" panose="020B0604030504040204" pitchFamily="50" charset="-128"/>
                <a:ea typeface="メイリオ" panose="020B0604030504040204" pitchFamily="50" charset="-128"/>
              </a:rPr>
              <a:t>27</a:t>
            </a:r>
            <a:endParaRPr kumimoji="1" lang="ja-JP" altLang="en-US" sz="23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B284BC-6FD1-4CC6-AD6F-39650C170D5D}"/>
              </a:ext>
            </a:extLst>
          </p:cNvPr>
          <p:cNvSpPr txBox="1"/>
          <p:nvPr/>
        </p:nvSpPr>
        <p:spPr>
          <a:xfrm>
            <a:off x="7305277" y="1613117"/>
            <a:ext cx="4176143" cy="36317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3000" b="1">
                <a:latin typeface="メイリオ" panose="020B0604030504040204" pitchFamily="50" charset="-128"/>
                <a:ea typeface="メイリオ" panose="020B0604030504040204" pitchFamily="50" charset="-128"/>
              </a:rPr>
              <a:t>12</a:t>
            </a:r>
            <a:endParaRPr kumimoji="1" lang="ja-JP" altLang="en-US" sz="23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円: 塗りつぶしなし 5">
            <a:extLst>
              <a:ext uri="{FF2B5EF4-FFF2-40B4-BE49-F238E27FC236}">
                <a16:creationId xmlns:a16="http://schemas.microsoft.com/office/drawing/2014/main" id="{43145EE5-5D47-49C3-996D-98836D10FA6C}"/>
              </a:ext>
            </a:extLst>
          </p:cNvPr>
          <p:cNvSpPr/>
          <p:nvPr/>
        </p:nvSpPr>
        <p:spPr>
          <a:xfrm>
            <a:off x="392053" y="723900"/>
            <a:ext cx="4813195" cy="4813195"/>
          </a:xfrm>
          <a:prstGeom prst="donut">
            <a:avLst>
              <a:gd name="adj" fmla="val 3894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0042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169212A-6C8D-47DB-9115-F83C437B782F}"/>
              </a:ext>
            </a:extLst>
          </p:cNvPr>
          <p:cNvSpPr txBox="1"/>
          <p:nvPr/>
        </p:nvSpPr>
        <p:spPr>
          <a:xfrm>
            <a:off x="5381702" y="2636475"/>
            <a:ext cx="1428596" cy="15850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700">
                <a:latin typeface="メイリオ" panose="020B0604030504040204" pitchFamily="50" charset="-128"/>
                <a:ea typeface="メイリオ" panose="020B0604030504040204" pitchFamily="50" charset="-128"/>
              </a:rPr>
              <a:t>と</a:t>
            </a:r>
            <a:endParaRPr kumimoji="1" lang="ja-JP" altLang="en-US" sz="97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9DED520-2FD2-4DEB-B20A-F5560725F7DD}"/>
              </a:ext>
            </a:extLst>
          </p:cNvPr>
          <p:cNvSpPr txBox="1"/>
          <p:nvPr/>
        </p:nvSpPr>
        <p:spPr>
          <a:xfrm>
            <a:off x="710580" y="1613117"/>
            <a:ext cx="4176143" cy="36317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3000" b="1">
                <a:latin typeface="メイリオ" panose="020B0604030504040204" pitchFamily="50" charset="-128"/>
                <a:ea typeface="メイリオ" panose="020B0604030504040204" pitchFamily="50" charset="-128"/>
              </a:rPr>
              <a:t>56</a:t>
            </a:r>
            <a:endParaRPr kumimoji="1" lang="ja-JP" altLang="en-US" sz="23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B284BC-6FD1-4CC6-AD6F-39650C170D5D}"/>
              </a:ext>
            </a:extLst>
          </p:cNvPr>
          <p:cNvSpPr txBox="1"/>
          <p:nvPr/>
        </p:nvSpPr>
        <p:spPr>
          <a:xfrm>
            <a:off x="7305277" y="1613117"/>
            <a:ext cx="4176143" cy="36317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3000" b="1">
                <a:latin typeface="メイリオ" panose="020B0604030504040204" pitchFamily="50" charset="-128"/>
                <a:ea typeface="メイリオ" panose="020B0604030504040204" pitchFamily="50" charset="-128"/>
              </a:rPr>
              <a:t>43</a:t>
            </a:r>
            <a:endParaRPr kumimoji="1" lang="ja-JP" altLang="en-US" sz="23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円: 塗りつぶしなし 5">
            <a:extLst>
              <a:ext uri="{FF2B5EF4-FFF2-40B4-BE49-F238E27FC236}">
                <a16:creationId xmlns:a16="http://schemas.microsoft.com/office/drawing/2014/main" id="{43145EE5-5D47-49C3-996D-98836D10FA6C}"/>
              </a:ext>
            </a:extLst>
          </p:cNvPr>
          <p:cNvSpPr/>
          <p:nvPr/>
        </p:nvSpPr>
        <p:spPr>
          <a:xfrm>
            <a:off x="6986750" y="723900"/>
            <a:ext cx="4813195" cy="4813195"/>
          </a:xfrm>
          <a:prstGeom prst="donut">
            <a:avLst>
              <a:gd name="adj" fmla="val 3894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756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169212A-6C8D-47DB-9115-F83C437B782F}"/>
              </a:ext>
            </a:extLst>
          </p:cNvPr>
          <p:cNvSpPr txBox="1"/>
          <p:nvPr/>
        </p:nvSpPr>
        <p:spPr>
          <a:xfrm>
            <a:off x="5381702" y="2636475"/>
            <a:ext cx="1428596" cy="15850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700">
                <a:latin typeface="メイリオ" panose="020B0604030504040204" pitchFamily="50" charset="-128"/>
                <a:ea typeface="メイリオ" panose="020B0604030504040204" pitchFamily="50" charset="-128"/>
              </a:rPr>
              <a:t>と</a:t>
            </a:r>
            <a:endParaRPr kumimoji="1" lang="ja-JP" altLang="en-US" sz="97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9DED520-2FD2-4DEB-B20A-F5560725F7DD}"/>
              </a:ext>
            </a:extLst>
          </p:cNvPr>
          <p:cNvSpPr txBox="1"/>
          <p:nvPr/>
        </p:nvSpPr>
        <p:spPr>
          <a:xfrm>
            <a:off x="710580" y="1613117"/>
            <a:ext cx="4176143" cy="36317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3000" b="1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en-US" altLang="ja-JP" sz="23000" b="1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endParaRPr kumimoji="1" lang="ja-JP" altLang="en-US" sz="23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B284BC-6FD1-4CC6-AD6F-39650C170D5D}"/>
              </a:ext>
            </a:extLst>
          </p:cNvPr>
          <p:cNvSpPr txBox="1"/>
          <p:nvPr/>
        </p:nvSpPr>
        <p:spPr>
          <a:xfrm>
            <a:off x="7305277" y="1613117"/>
            <a:ext cx="4176143" cy="36317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3000" b="1">
                <a:latin typeface="メイリオ" panose="020B0604030504040204" pitchFamily="50" charset="-128"/>
                <a:ea typeface="メイリオ" panose="020B0604030504040204" pitchFamily="50" charset="-128"/>
              </a:rPr>
              <a:t>34</a:t>
            </a:r>
            <a:endParaRPr kumimoji="1" lang="ja-JP" altLang="en-US" sz="23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円: 塗りつぶしなし 5">
            <a:extLst>
              <a:ext uri="{FF2B5EF4-FFF2-40B4-BE49-F238E27FC236}">
                <a16:creationId xmlns:a16="http://schemas.microsoft.com/office/drawing/2014/main" id="{43145EE5-5D47-49C3-996D-98836D10FA6C}"/>
              </a:ext>
            </a:extLst>
          </p:cNvPr>
          <p:cNvSpPr/>
          <p:nvPr/>
        </p:nvSpPr>
        <p:spPr>
          <a:xfrm>
            <a:off x="392053" y="723900"/>
            <a:ext cx="4813195" cy="4813195"/>
          </a:xfrm>
          <a:prstGeom prst="donut">
            <a:avLst>
              <a:gd name="adj" fmla="val 3894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165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1032</TotalTime>
  <Words>34</Words>
  <Application>Microsoft Office PowerPoint</Application>
  <PresentationFormat>ワイド画面</PresentationFormat>
  <Paragraphs>31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6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奇数</dc:title>
  <dc:creator>colas@edu-c.local</dc:creator>
  <cp:lastModifiedBy>colas@edu-c.local</cp:lastModifiedBy>
  <cp:revision>146</cp:revision>
  <dcterms:created xsi:type="dcterms:W3CDTF">2019-12-03T00:44:33Z</dcterms:created>
  <dcterms:modified xsi:type="dcterms:W3CDTF">2020-02-28T01:52:54Z</dcterms:modified>
</cp:coreProperties>
</file>