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6" r:id="rId2"/>
    <p:sldId id="300" r:id="rId3"/>
    <p:sldId id="312" r:id="rId4"/>
    <p:sldId id="299" r:id="rId5"/>
    <p:sldId id="313" r:id="rId6"/>
    <p:sldId id="314" r:id="rId7"/>
    <p:sldId id="301" r:id="rId8"/>
    <p:sldId id="306" r:id="rId9"/>
    <p:sldId id="309" r:id="rId10"/>
    <p:sldId id="310" r:id="rId11"/>
    <p:sldId id="315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>
        <p:scale>
          <a:sx n="100" d="100"/>
          <a:sy n="100" d="100"/>
        </p:scale>
        <p:origin x="1074" y="684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073631" y="2497976"/>
            <a:ext cx="10508005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奇数はどっち？</a:t>
            </a:r>
            <a:endParaRPr lang="ja-JP" altLang="en-US" sz="115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118012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381702" y="2636475"/>
            <a:ext cx="1428596" cy="15850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7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97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9DED520-2FD2-4DEB-B20A-F5560725F7DD}"/>
              </a:ext>
            </a:extLst>
          </p:cNvPr>
          <p:cNvSpPr txBox="1"/>
          <p:nvPr/>
        </p:nvSpPr>
        <p:spPr>
          <a:xfrm>
            <a:off x="710580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91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AB284BC-6FD1-4CC6-AD6F-39650C170D5D}"/>
              </a:ext>
            </a:extLst>
          </p:cNvPr>
          <p:cNvSpPr txBox="1"/>
          <p:nvPr/>
        </p:nvSpPr>
        <p:spPr>
          <a:xfrm>
            <a:off x="7305277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43145EE5-5D47-49C3-996D-98836D10FA6C}"/>
              </a:ext>
            </a:extLst>
          </p:cNvPr>
          <p:cNvSpPr/>
          <p:nvPr/>
        </p:nvSpPr>
        <p:spPr>
          <a:xfrm>
            <a:off x="392053" y="723900"/>
            <a:ext cx="4813195" cy="4813195"/>
          </a:xfrm>
          <a:prstGeom prst="donut">
            <a:avLst>
              <a:gd name="adj" fmla="val 389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442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381702" y="2636475"/>
            <a:ext cx="1428596" cy="15850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7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97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9DED520-2FD2-4DEB-B20A-F5560725F7DD}"/>
              </a:ext>
            </a:extLst>
          </p:cNvPr>
          <p:cNvSpPr txBox="1"/>
          <p:nvPr/>
        </p:nvSpPr>
        <p:spPr>
          <a:xfrm>
            <a:off x="710580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64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AB284BC-6FD1-4CC6-AD6F-39650C170D5D}"/>
              </a:ext>
            </a:extLst>
          </p:cNvPr>
          <p:cNvSpPr txBox="1"/>
          <p:nvPr/>
        </p:nvSpPr>
        <p:spPr>
          <a:xfrm>
            <a:off x="7305277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43145EE5-5D47-49C3-996D-98836D10FA6C}"/>
              </a:ext>
            </a:extLst>
          </p:cNvPr>
          <p:cNvSpPr/>
          <p:nvPr/>
        </p:nvSpPr>
        <p:spPr>
          <a:xfrm>
            <a:off x="6986750" y="723900"/>
            <a:ext cx="4813195" cy="4813195"/>
          </a:xfrm>
          <a:prstGeom prst="donut">
            <a:avLst>
              <a:gd name="adj" fmla="val 389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470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D0ED6A-285D-4A64-B8F9-1B0391841E0B}"/>
              </a:ext>
            </a:extLst>
          </p:cNvPr>
          <p:cNvSpPr txBox="1"/>
          <p:nvPr/>
        </p:nvSpPr>
        <p:spPr>
          <a:xfrm>
            <a:off x="1405748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259873" y="2490281"/>
            <a:ext cx="1672253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6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116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47E654E-2DEB-46AB-98AA-DE7B46C2AE08}"/>
              </a:ext>
            </a:extLst>
          </p:cNvPr>
          <p:cNvSpPr txBox="1"/>
          <p:nvPr/>
        </p:nvSpPr>
        <p:spPr>
          <a:xfrm>
            <a:off x="8102503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C368C00A-76B7-48CB-9538-D6BCEAFC0F74}"/>
              </a:ext>
            </a:extLst>
          </p:cNvPr>
          <p:cNvSpPr/>
          <p:nvPr/>
        </p:nvSpPr>
        <p:spPr>
          <a:xfrm>
            <a:off x="7223691" y="1049490"/>
            <a:ext cx="4441371" cy="4441371"/>
          </a:xfrm>
          <a:prstGeom prst="donut">
            <a:avLst>
              <a:gd name="adj" fmla="val 5181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75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D0ED6A-285D-4A64-B8F9-1B0391841E0B}"/>
              </a:ext>
            </a:extLst>
          </p:cNvPr>
          <p:cNvSpPr txBox="1"/>
          <p:nvPr/>
        </p:nvSpPr>
        <p:spPr>
          <a:xfrm>
            <a:off x="1405748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259873" y="2490281"/>
            <a:ext cx="1672253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6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116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47E654E-2DEB-46AB-98AA-DE7B46C2AE08}"/>
              </a:ext>
            </a:extLst>
          </p:cNvPr>
          <p:cNvSpPr txBox="1"/>
          <p:nvPr/>
        </p:nvSpPr>
        <p:spPr>
          <a:xfrm>
            <a:off x="8102503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C368C00A-76B7-48CB-9538-D6BCEAFC0F74}"/>
              </a:ext>
            </a:extLst>
          </p:cNvPr>
          <p:cNvSpPr/>
          <p:nvPr/>
        </p:nvSpPr>
        <p:spPr>
          <a:xfrm>
            <a:off x="7223691" y="1049490"/>
            <a:ext cx="4441371" cy="4441371"/>
          </a:xfrm>
          <a:prstGeom prst="donut">
            <a:avLst>
              <a:gd name="adj" fmla="val 5181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448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D0ED6A-285D-4A64-B8F9-1B0391841E0B}"/>
              </a:ext>
            </a:extLst>
          </p:cNvPr>
          <p:cNvSpPr txBox="1"/>
          <p:nvPr/>
        </p:nvSpPr>
        <p:spPr>
          <a:xfrm>
            <a:off x="1405748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259873" y="2490281"/>
            <a:ext cx="1672253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6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116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47E654E-2DEB-46AB-98AA-DE7B46C2AE08}"/>
              </a:ext>
            </a:extLst>
          </p:cNvPr>
          <p:cNvSpPr txBox="1"/>
          <p:nvPr/>
        </p:nvSpPr>
        <p:spPr>
          <a:xfrm>
            <a:off x="8102503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円: 塗りつぶしなし 6">
            <a:extLst>
              <a:ext uri="{FF2B5EF4-FFF2-40B4-BE49-F238E27FC236}">
                <a16:creationId xmlns:a16="http://schemas.microsoft.com/office/drawing/2014/main" id="{1E09378F-F5FE-4E95-B479-1E4F23964BFD}"/>
              </a:ext>
            </a:extLst>
          </p:cNvPr>
          <p:cNvSpPr/>
          <p:nvPr/>
        </p:nvSpPr>
        <p:spPr>
          <a:xfrm>
            <a:off x="526936" y="1049490"/>
            <a:ext cx="4441371" cy="4441371"/>
          </a:xfrm>
          <a:prstGeom prst="donut">
            <a:avLst>
              <a:gd name="adj" fmla="val 5181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16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D0ED6A-285D-4A64-B8F9-1B0391841E0B}"/>
              </a:ext>
            </a:extLst>
          </p:cNvPr>
          <p:cNvSpPr txBox="1"/>
          <p:nvPr/>
        </p:nvSpPr>
        <p:spPr>
          <a:xfrm>
            <a:off x="1405748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259873" y="2490281"/>
            <a:ext cx="1672253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6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116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47E654E-2DEB-46AB-98AA-DE7B46C2AE08}"/>
              </a:ext>
            </a:extLst>
          </p:cNvPr>
          <p:cNvSpPr txBox="1"/>
          <p:nvPr/>
        </p:nvSpPr>
        <p:spPr>
          <a:xfrm>
            <a:off x="8102503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C368C00A-76B7-48CB-9538-D6BCEAFC0F74}"/>
              </a:ext>
            </a:extLst>
          </p:cNvPr>
          <p:cNvSpPr/>
          <p:nvPr/>
        </p:nvSpPr>
        <p:spPr>
          <a:xfrm>
            <a:off x="7223691" y="1049490"/>
            <a:ext cx="4441371" cy="4441371"/>
          </a:xfrm>
          <a:prstGeom prst="donut">
            <a:avLst>
              <a:gd name="adj" fmla="val 5181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5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D0ED6A-285D-4A64-B8F9-1B0391841E0B}"/>
              </a:ext>
            </a:extLst>
          </p:cNvPr>
          <p:cNvSpPr txBox="1"/>
          <p:nvPr/>
        </p:nvSpPr>
        <p:spPr>
          <a:xfrm>
            <a:off x="1405748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259873" y="2490281"/>
            <a:ext cx="1672253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6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116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47E654E-2DEB-46AB-98AA-DE7B46C2AE08}"/>
              </a:ext>
            </a:extLst>
          </p:cNvPr>
          <p:cNvSpPr txBox="1"/>
          <p:nvPr/>
        </p:nvSpPr>
        <p:spPr>
          <a:xfrm>
            <a:off x="8102503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円: 塗りつぶしなし 6">
            <a:extLst>
              <a:ext uri="{FF2B5EF4-FFF2-40B4-BE49-F238E27FC236}">
                <a16:creationId xmlns:a16="http://schemas.microsoft.com/office/drawing/2014/main" id="{1E09378F-F5FE-4E95-B479-1E4F23964BFD}"/>
              </a:ext>
            </a:extLst>
          </p:cNvPr>
          <p:cNvSpPr/>
          <p:nvPr/>
        </p:nvSpPr>
        <p:spPr>
          <a:xfrm>
            <a:off x="526936" y="1049490"/>
            <a:ext cx="4441371" cy="4441371"/>
          </a:xfrm>
          <a:prstGeom prst="donut">
            <a:avLst>
              <a:gd name="adj" fmla="val 5181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515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381702" y="2636475"/>
            <a:ext cx="1428596" cy="15850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7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97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9DED520-2FD2-4DEB-B20A-F5560725F7DD}"/>
              </a:ext>
            </a:extLst>
          </p:cNvPr>
          <p:cNvSpPr txBox="1"/>
          <p:nvPr/>
        </p:nvSpPr>
        <p:spPr>
          <a:xfrm>
            <a:off x="710580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27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AB284BC-6FD1-4CC6-AD6F-39650C170D5D}"/>
              </a:ext>
            </a:extLst>
          </p:cNvPr>
          <p:cNvSpPr txBox="1"/>
          <p:nvPr/>
        </p:nvSpPr>
        <p:spPr>
          <a:xfrm>
            <a:off x="7305277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43145EE5-5D47-49C3-996D-98836D10FA6C}"/>
              </a:ext>
            </a:extLst>
          </p:cNvPr>
          <p:cNvSpPr/>
          <p:nvPr/>
        </p:nvSpPr>
        <p:spPr>
          <a:xfrm>
            <a:off x="392053" y="723900"/>
            <a:ext cx="4813195" cy="4813195"/>
          </a:xfrm>
          <a:prstGeom prst="donut">
            <a:avLst>
              <a:gd name="adj" fmla="val 389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042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381702" y="2636475"/>
            <a:ext cx="1428596" cy="15850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7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97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9DED520-2FD2-4DEB-B20A-F5560725F7DD}"/>
              </a:ext>
            </a:extLst>
          </p:cNvPr>
          <p:cNvSpPr txBox="1"/>
          <p:nvPr/>
        </p:nvSpPr>
        <p:spPr>
          <a:xfrm>
            <a:off x="710580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56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AB284BC-6FD1-4CC6-AD6F-39650C170D5D}"/>
              </a:ext>
            </a:extLst>
          </p:cNvPr>
          <p:cNvSpPr txBox="1"/>
          <p:nvPr/>
        </p:nvSpPr>
        <p:spPr>
          <a:xfrm>
            <a:off x="7305277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43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43145EE5-5D47-49C3-996D-98836D10FA6C}"/>
              </a:ext>
            </a:extLst>
          </p:cNvPr>
          <p:cNvSpPr/>
          <p:nvPr/>
        </p:nvSpPr>
        <p:spPr>
          <a:xfrm>
            <a:off x="6986750" y="723900"/>
            <a:ext cx="4813195" cy="4813195"/>
          </a:xfrm>
          <a:prstGeom prst="donut">
            <a:avLst>
              <a:gd name="adj" fmla="val 389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756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381702" y="2636475"/>
            <a:ext cx="1428596" cy="15850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7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97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9DED520-2FD2-4DEB-B20A-F5560725F7DD}"/>
              </a:ext>
            </a:extLst>
          </p:cNvPr>
          <p:cNvSpPr txBox="1"/>
          <p:nvPr/>
        </p:nvSpPr>
        <p:spPr>
          <a:xfrm>
            <a:off x="710580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AB284BC-6FD1-4CC6-AD6F-39650C170D5D}"/>
              </a:ext>
            </a:extLst>
          </p:cNvPr>
          <p:cNvSpPr txBox="1"/>
          <p:nvPr/>
        </p:nvSpPr>
        <p:spPr>
          <a:xfrm>
            <a:off x="7305277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34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43145EE5-5D47-49C3-996D-98836D10FA6C}"/>
              </a:ext>
            </a:extLst>
          </p:cNvPr>
          <p:cNvSpPr/>
          <p:nvPr/>
        </p:nvSpPr>
        <p:spPr>
          <a:xfrm>
            <a:off x="392053" y="723900"/>
            <a:ext cx="4813195" cy="4813195"/>
          </a:xfrm>
          <a:prstGeom prst="donut">
            <a:avLst>
              <a:gd name="adj" fmla="val 389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165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1032</TotalTime>
  <Words>34</Words>
  <Application>Microsoft Office PowerPoint</Application>
  <PresentationFormat>ワイド画面</PresentationFormat>
  <Paragraphs>31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奇数</dc:title>
  <dc:creator>colas@edu-c.local</dc:creator>
  <cp:lastModifiedBy>colas@edu-c.local</cp:lastModifiedBy>
  <cp:revision>146</cp:revision>
  <dcterms:created xsi:type="dcterms:W3CDTF">2019-12-03T00:44:33Z</dcterms:created>
  <dcterms:modified xsi:type="dcterms:W3CDTF">2020-02-28T01:52:54Z</dcterms:modified>
</cp:coreProperties>
</file>