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6" r:id="rId2"/>
    <p:sldId id="300" r:id="rId3"/>
    <p:sldId id="301" r:id="rId4"/>
    <p:sldId id="306" r:id="rId5"/>
    <p:sldId id="309" r:id="rId6"/>
    <p:sldId id="310" r:id="rId7"/>
    <p:sldId id="305" r:id="rId8"/>
    <p:sldId id="307" r:id="rId9"/>
    <p:sldId id="308" r:id="rId10"/>
    <p:sldId id="311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32" autoAdjust="0"/>
    <p:restoredTop sz="94660"/>
  </p:normalViewPr>
  <p:slideViewPr>
    <p:cSldViewPr snapToGrid="0">
      <p:cViewPr>
        <p:scale>
          <a:sx n="100" d="100"/>
          <a:sy n="100" d="100"/>
        </p:scale>
        <p:origin x="1074" y="576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073631" y="2497976"/>
            <a:ext cx="10508005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奇数はどっち？</a:t>
            </a:r>
            <a:endParaRPr lang="ja-JP" altLang="en-US" sz="115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118012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542002" y="2828834"/>
            <a:ext cx="11079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72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BEAA7B8-CAC3-4AAC-91C4-7BA81F7017E5}"/>
              </a:ext>
            </a:extLst>
          </p:cNvPr>
          <p:cNvSpPr txBox="1"/>
          <p:nvPr/>
        </p:nvSpPr>
        <p:spPr>
          <a:xfrm>
            <a:off x="253954" y="1843948"/>
            <a:ext cx="5133136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9000" b="1">
                <a:latin typeface="メイリオ" panose="020B0604030504040204" pitchFamily="50" charset="-128"/>
                <a:ea typeface="メイリオ" panose="020B0604030504040204" pitchFamily="50" charset="-128"/>
              </a:rPr>
              <a:t>469</a:t>
            </a:r>
            <a:endParaRPr kumimoji="1" lang="ja-JP" altLang="en-US" sz="19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6432141-B46A-46F7-ABF3-7FB11BF8A71C}"/>
              </a:ext>
            </a:extLst>
          </p:cNvPr>
          <p:cNvSpPr txBox="1"/>
          <p:nvPr/>
        </p:nvSpPr>
        <p:spPr>
          <a:xfrm>
            <a:off x="6804910" y="1843948"/>
            <a:ext cx="5133136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9000" b="1">
                <a:latin typeface="メイリオ" panose="020B0604030504040204" pitchFamily="50" charset="-128"/>
                <a:ea typeface="メイリオ" panose="020B0604030504040204" pitchFamily="50" charset="-128"/>
              </a:rPr>
              <a:t>538</a:t>
            </a:r>
            <a:endParaRPr kumimoji="1" lang="ja-JP" altLang="en-US" sz="19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27172553-6166-4149-ACAF-FAAD5A7A41D5}"/>
              </a:ext>
            </a:extLst>
          </p:cNvPr>
          <p:cNvSpPr/>
          <p:nvPr/>
        </p:nvSpPr>
        <p:spPr>
          <a:xfrm>
            <a:off x="150594" y="600075"/>
            <a:ext cx="5339856" cy="5123836"/>
          </a:xfrm>
          <a:prstGeom prst="donut">
            <a:avLst>
              <a:gd name="adj" fmla="val 306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486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D0ED6A-285D-4A64-B8F9-1B0391841E0B}"/>
              </a:ext>
            </a:extLst>
          </p:cNvPr>
          <p:cNvSpPr txBox="1"/>
          <p:nvPr/>
        </p:nvSpPr>
        <p:spPr>
          <a:xfrm>
            <a:off x="1405748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259873" y="2490281"/>
            <a:ext cx="1672253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6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116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47E654E-2DEB-46AB-98AA-DE7B46C2AE08}"/>
              </a:ext>
            </a:extLst>
          </p:cNvPr>
          <p:cNvSpPr txBox="1"/>
          <p:nvPr/>
        </p:nvSpPr>
        <p:spPr>
          <a:xfrm>
            <a:off x="8102503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C368C00A-76B7-48CB-9538-D6BCEAFC0F74}"/>
              </a:ext>
            </a:extLst>
          </p:cNvPr>
          <p:cNvSpPr/>
          <p:nvPr/>
        </p:nvSpPr>
        <p:spPr>
          <a:xfrm>
            <a:off x="7223691" y="1049490"/>
            <a:ext cx="4441371" cy="4441371"/>
          </a:xfrm>
          <a:prstGeom prst="donut">
            <a:avLst>
              <a:gd name="adj" fmla="val 5181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75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381702" y="2636475"/>
            <a:ext cx="1428596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7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97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DED520-2FD2-4DEB-B20A-F5560725F7DD}"/>
              </a:ext>
            </a:extLst>
          </p:cNvPr>
          <p:cNvSpPr txBox="1"/>
          <p:nvPr/>
        </p:nvSpPr>
        <p:spPr>
          <a:xfrm>
            <a:off x="710580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27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B284BC-6FD1-4CC6-AD6F-39650C170D5D}"/>
              </a:ext>
            </a:extLst>
          </p:cNvPr>
          <p:cNvSpPr txBox="1"/>
          <p:nvPr/>
        </p:nvSpPr>
        <p:spPr>
          <a:xfrm>
            <a:off x="7305277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43145EE5-5D47-49C3-996D-98836D10FA6C}"/>
              </a:ext>
            </a:extLst>
          </p:cNvPr>
          <p:cNvSpPr/>
          <p:nvPr/>
        </p:nvSpPr>
        <p:spPr>
          <a:xfrm>
            <a:off x="392053" y="723900"/>
            <a:ext cx="4813195" cy="4813195"/>
          </a:xfrm>
          <a:prstGeom prst="donut">
            <a:avLst>
              <a:gd name="adj" fmla="val 389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042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381702" y="2636475"/>
            <a:ext cx="1428596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7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97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DED520-2FD2-4DEB-B20A-F5560725F7DD}"/>
              </a:ext>
            </a:extLst>
          </p:cNvPr>
          <p:cNvSpPr txBox="1"/>
          <p:nvPr/>
        </p:nvSpPr>
        <p:spPr>
          <a:xfrm>
            <a:off x="710580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56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B284BC-6FD1-4CC6-AD6F-39650C170D5D}"/>
              </a:ext>
            </a:extLst>
          </p:cNvPr>
          <p:cNvSpPr txBox="1"/>
          <p:nvPr/>
        </p:nvSpPr>
        <p:spPr>
          <a:xfrm>
            <a:off x="7305277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43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43145EE5-5D47-49C3-996D-98836D10FA6C}"/>
              </a:ext>
            </a:extLst>
          </p:cNvPr>
          <p:cNvSpPr/>
          <p:nvPr/>
        </p:nvSpPr>
        <p:spPr>
          <a:xfrm>
            <a:off x="6986750" y="723900"/>
            <a:ext cx="4813195" cy="4813195"/>
          </a:xfrm>
          <a:prstGeom prst="donut">
            <a:avLst>
              <a:gd name="adj" fmla="val 389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75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381702" y="2636475"/>
            <a:ext cx="1428596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7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97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DED520-2FD2-4DEB-B20A-F5560725F7DD}"/>
              </a:ext>
            </a:extLst>
          </p:cNvPr>
          <p:cNvSpPr txBox="1"/>
          <p:nvPr/>
        </p:nvSpPr>
        <p:spPr>
          <a:xfrm>
            <a:off x="710580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B284BC-6FD1-4CC6-AD6F-39650C170D5D}"/>
              </a:ext>
            </a:extLst>
          </p:cNvPr>
          <p:cNvSpPr txBox="1"/>
          <p:nvPr/>
        </p:nvSpPr>
        <p:spPr>
          <a:xfrm>
            <a:off x="7305277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34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43145EE5-5D47-49C3-996D-98836D10FA6C}"/>
              </a:ext>
            </a:extLst>
          </p:cNvPr>
          <p:cNvSpPr/>
          <p:nvPr/>
        </p:nvSpPr>
        <p:spPr>
          <a:xfrm>
            <a:off x="392053" y="723900"/>
            <a:ext cx="4813195" cy="4813195"/>
          </a:xfrm>
          <a:prstGeom prst="donut">
            <a:avLst>
              <a:gd name="adj" fmla="val 389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165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381702" y="2636475"/>
            <a:ext cx="1428596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7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97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DED520-2FD2-4DEB-B20A-F5560725F7DD}"/>
              </a:ext>
            </a:extLst>
          </p:cNvPr>
          <p:cNvSpPr txBox="1"/>
          <p:nvPr/>
        </p:nvSpPr>
        <p:spPr>
          <a:xfrm>
            <a:off x="710580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91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B284BC-6FD1-4CC6-AD6F-39650C170D5D}"/>
              </a:ext>
            </a:extLst>
          </p:cNvPr>
          <p:cNvSpPr txBox="1"/>
          <p:nvPr/>
        </p:nvSpPr>
        <p:spPr>
          <a:xfrm>
            <a:off x="7305277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43145EE5-5D47-49C3-996D-98836D10FA6C}"/>
              </a:ext>
            </a:extLst>
          </p:cNvPr>
          <p:cNvSpPr/>
          <p:nvPr/>
        </p:nvSpPr>
        <p:spPr>
          <a:xfrm>
            <a:off x="392053" y="723900"/>
            <a:ext cx="4813195" cy="4813195"/>
          </a:xfrm>
          <a:prstGeom prst="donut">
            <a:avLst>
              <a:gd name="adj" fmla="val 389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442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542002" y="2828834"/>
            <a:ext cx="11079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72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BEAA7B8-CAC3-4AAC-91C4-7BA81F7017E5}"/>
              </a:ext>
            </a:extLst>
          </p:cNvPr>
          <p:cNvSpPr txBox="1"/>
          <p:nvPr/>
        </p:nvSpPr>
        <p:spPr>
          <a:xfrm>
            <a:off x="253954" y="1843948"/>
            <a:ext cx="5133136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9000" b="1">
                <a:latin typeface="メイリオ" panose="020B0604030504040204" pitchFamily="50" charset="-128"/>
                <a:ea typeface="メイリオ" panose="020B0604030504040204" pitchFamily="50" charset="-128"/>
              </a:rPr>
              <a:t>119</a:t>
            </a:r>
            <a:endParaRPr kumimoji="1" lang="ja-JP" altLang="en-US" sz="19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6432141-B46A-46F7-ABF3-7FB11BF8A71C}"/>
              </a:ext>
            </a:extLst>
          </p:cNvPr>
          <p:cNvSpPr txBox="1"/>
          <p:nvPr/>
        </p:nvSpPr>
        <p:spPr>
          <a:xfrm>
            <a:off x="6804910" y="1843948"/>
            <a:ext cx="5133136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9000" b="1">
                <a:latin typeface="メイリオ" panose="020B0604030504040204" pitchFamily="50" charset="-128"/>
                <a:ea typeface="メイリオ" panose="020B0604030504040204" pitchFamily="50" charset="-128"/>
              </a:rPr>
              <a:t>380</a:t>
            </a:r>
            <a:endParaRPr kumimoji="1" lang="ja-JP" altLang="en-US" sz="19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円: 塗りつぶしなし 15">
            <a:extLst>
              <a:ext uri="{FF2B5EF4-FFF2-40B4-BE49-F238E27FC236}">
                <a16:creationId xmlns:a16="http://schemas.microsoft.com/office/drawing/2014/main" id="{70B0F774-B9CC-465F-96C3-C7483A989064}"/>
              </a:ext>
            </a:extLst>
          </p:cNvPr>
          <p:cNvSpPr/>
          <p:nvPr/>
        </p:nvSpPr>
        <p:spPr>
          <a:xfrm>
            <a:off x="150594" y="600075"/>
            <a:ext cx="5339856" cy="5123836"/>
          </a:xfrm>
          <a:prstGeom prst="donut">
            <a:avLst>
              <a:gd name="adj" fmla="val 306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453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542002" y="2828834"/>
            <a:ext cx="11079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72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BEAA7B8-CAC3-4AAC-91C4-7BA81F7017E5}"/>
              </a:ext>
            </a:extLst>
          </p:cNvPr>
          <p:cNvSpPr txBox="1"/>
          <p:nvPr/>
        </p:nvSpPr>
        <p:spPr>
          <a:xfrm>
            <a:off x="253954" y="1843948"/>
            <a:ext cx="5133136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9000" b="1">
                <a:latin typeface="メイリオ" panose="020B0604030504040204" pitchFamily="50" charset="-128"/>
                <a:ea typeface="メイリオ" panose="020B0604030504040204" pitchFamily="50" charset="-128"/>
              </a:rPr>
              <a:t>978</a:t>
            </a:r>
            <a:endParaRPr kumimoji="1" lang="ja-JP" altLang="en-US" sz="19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6432141-B46A-46F7-ABF3-7FB11BF8A71C}"/>
              </a:ext>
            </a:extLst>
          </p:cNvPr>
          <p:cNvSpPr txBox="1"/>
          <p:nvPr/>
        </p:nvSpPr>
        <p:spPr>
          <a:xfrm>
            <a:off x="6804910" y="1843948"/>
            <a:ext cx="5133136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9000" b="1">
                <a:latin typeface="メイリオ" panose="020B0604030504040204" pitchFamily="50" charset="-128"/>
                <a:ea typeface="メイリオ" panose="020B0604030504040204" pitchFamily="50" charset="-128"/>
              </a:rPr>
              <a:t>105</a:t>
            </a:r>
            <a:endParaRPr kumimoji="1" lang="ja-JP" altLang="en-US" sz="19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円: 塗りつぶしなし 15">
            <a:extLst>
              <a:ext uri="{FF2B5EF4-FFF2-40B4-BE49-F238E27FC236}">
                <a16:creationId xmlns:a16="http://schemas.microsoft.com/office/drawing/2014/main" id="{70B0F774-B9CC-465F-96C3-C7483A989064}"/>
              </a:ext>
            </a:extLst>
          </p:cNvPr>
          <p:cNvSpPr/>
          <p:nvPr/>
        </p:nvSpPr>
        <p:spPr>
          <a:xfrm>
            <a:off x="6701550" y="600075"/>
            <a:ext cx="5339856" cy="5123836"/>
          </a:xfrm>
          <a:prstGeom prst="donut">
            <a:avLst>
              <a:gd name="adj" fmla="val 306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769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542002" y="2828834"/>
            <a:ext cx="11079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72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BEAA7B8-CAC3-4AAC-91C4-7BA81F7017E5}"/>
              </a:ext>
            </a:extLst>
          </p:cNvPr>
          <p:cNvSpPr txBox="1"/>
          <p:nvPr/>
        </p:nvSpPr>
        <p:spPr>
          <a:xfrm>
            <a:off x="253954" y="1843948"/>
            <a:ext cx="5133136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9000" b="1">
                <a:latin typeface="メイリオ" panose="020B0604030504040204" pitchFamily="50" charset="-128"/>
                <a:ea typeface="メイリオ" panose="020B0604030504040204" pitchFamily="50" charset="-128"/>
              </a:rPr>
              <a:t>307</a:t>
            </a:r>
            <a:endParaRPr kumimoji="1" lang="ja-JP" altLang="en-US" sz="19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6432141-B46A-46F7-ABF3-7FB11BF8A71C}"/>
              </a:ext>
            </a:extLst>
          </p:cNvPr>
          <p:cNvSpPr txBox="1"/>
          <p:nvPr/>
        </p:nvSpPr>
        <p:spPr>
          <a:xfrm>
            <a:off x="6804910" y="1843948"/>
            <a:ext cx="5133136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9000" b="1">
                <a:latin typeface="メイリオ" panose="020B0604030504040204" pitchFamily="50" charset="-128"/>
                <a:ea typeface="メイリオ" panose="020B0604030504040204" pitchFamily="50" charset="-128"/>
              </a:rPr>
              <a:t>782</a:t>
            </a:r>
            <a:endParaRPr kumimoji="1" lang="ja-JP" altLang="en-US" sz="19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27172553-6166-4149-ACAF-FAAD5A7A41D5}"/>
              </a:ext>
            </a:extLst>
          </p:cNvPr>
          <p:cNvSpPr/>
          <p:nvPr/>
        </p:nvSpPr>
        <p:spPr>
          <a:xfrm>
            <a:off x="150594" y="600075"/>
            <a:ext cx="5339856" cy="5123836"/>
          </a:xfrm>
          <a:prstGeom prst="donut">
            <a:avLst>
              <a:gd name="adj" fmla="val 306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18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1020</TotalTime>
  <Words>31</Words>
  <Application>Microsoft Office PowerPoint</Application>
  <PresentationFormat>ワイド画面</PresentationFormat>
  <Paragraphs>28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奇数</dc:title>
  <dc:creator>colas@edu-c.local</dc:creator>
  <cp:lastModifiedBy>colas@edu-c.local</cp:lastModifiedBy>
  <cp:revision>143</cp:revision>
  <dcterms:created xsi:type="dcterms:W3CDTF">2019-12-03T00:44:33Z</dcterms:created>
  <dcterms:modified xsi:type="dcterms:W3CDTF">2020-02-27T06:17:33Z</dcterms:modified>
</cp:coreProperties>
</file>