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300" r:id="rId3"/>
    <p:sldId id="301" r:id="rId4"/>
    <p:sldId id="306" r:id="rId5"/>
    <p:sldId id="309" r:id="rId6"/>
    <p:sldId id="310" r:id="rId7"/>
    <p:sldId id="305" r:id="rId8"/>
    <p:sldId id="307" r:id="rId9"/>
    <p:sldId id="308" r:id="rId10"/>
    <p:sldId id="311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57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2497976"/>
            <a:ext cx="1050800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奇数はどっち？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469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538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27172553-6166-4149-ACAF-FAAD5A7A41D5}"/>
              </a:ext>
            </a:extLst>
          </p:cNvPr>
          <p:cNvSpPr/>
          <p:nvPr/>
        </p:nvSpPr>
        <p:spPr>
          <a:xfrm>
            <a:off x="150594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8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5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119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380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: 塗りつぶしなし 15">
            <a:extLst>
              <a:ext uri="{FF2B5EF4-FFF2-40B4-BE49-F238E27FC236}">
                <a16:creationId xmlns:a16="http://schemas.microsoft.com/office/drawing/2014/main" id="{70B0F774-B9CC-465F-96C3-C7483A989064}"/>
              </a:ext>
            </a:extLst>
          </p:cNvPr>
          <p:cNvSpPr/>
          <p:nvPr/>
        </p:nvSpPr>
        <p:spPr>
          <a:xfrm>
            <a:off x="150594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978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105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: 塗りつぶしなし 15">
            <a:extLst>
              <a:ext uri="{FF2B5EF4-FFF2-40B4-BE49-F238E27FC236}">
                <a16:creationId xmlns:a16="http://schemas.microsoft.com/office/drawing/2014/main" id="{70B0F774-B9CC-465F-96C3-C7483A989064}"/>
              </a:ext>
            </a:extLst>
          </p:cNvPr>
          <p:cNvSpPr/>
          <p:nvPr/>
        </p:nvSpPr>
        <p:spPr>
          <a:xfrm>
            <a:off x="6701550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307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782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27172553-6166-4149-ACAF-FAAD5A7A41D5}"/>
              </a:ext>
            </a:extLst>
          </p:cNvPr>
          <p:cNvSpPr/>
          <p:nvPr/>
        </p:nvSpPr>
        <p:spPr>
          <a:xfrm>
            <a:off x="150594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31</Words>
  <Application>Microsoft Office PowerPoint</Application>
  <PresentationFormat>ワイド画面</PresentationFormat>
  <Paragraphs>28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奇数</dc:title>
  <dc:creator>colas@edu-c.local</dc:creator>
  <cp:lastModifiedBy>colas@edu-c.local</cp:lastModifiedBy>
  <cp:revision>143</cp:revision>
  <dcterms:created xsi:type="dcterms:W3CDTF">2019-12-03T00:44:33Z</dcterms:created>
  <dcterms:modified xsi:type="dcterms:W3CDTF">2020-02-27T06:17:33Z</dcterms:modified>
</cp:coreProperties>
</file>