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7" r:id="rId2"/>
    <p:sldId id="277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1834002"/>
            <a:ext cx="1004473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2733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888÷100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8.88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81B412-5DD2-4AD1-9405-210C3389CF19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954÷100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9.54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0619C4-A561-47F7-9914-D5B923457C79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90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227÷100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2.27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093E3C3-2126-42B8-8C16-10351407D29C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40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155÷100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1.55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FBE076-0485-4CA5-A68E-9414188C1D02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58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761÷100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7.61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09DF2C-5BA5-4B13-8E51-25C86312AB4C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0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649÷100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6.49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3F3BED-C35F-45FC-A246-9A8A17F829E3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43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208÷100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2.08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52C4F10-19C0-4DFE-A719-DC2266CD92F4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08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567÷100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5.67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F9EC53-7F72-4F66-9A17-5BA7156AEBBC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285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294÷100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2.94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445F371-5DA2-495F-B754-49068362C871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79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527÷100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5.27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E4BA43-F344-4A1F-A12C-BA52583CD6A3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56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100分の1</dc:title>
  <dc:creator>colas@edu-c.local</dc:creator>
  <cp:lastModifiedBy>colas@edu-c.local</cp:lastModifiedBy>
  <cp:revision>132</cp:revision>
  <dcterms:created xsi:type="dcterms:W3CDTF">2019-12-03T00:44:33Z</dcterms:created>
  <dcterms:modified xsi:type="dcterms:W3CDTF">2020-02-27T05:37:16Z</dcterms:modified>
</cp:coreProperties>
</file>