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14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73631" y="1834002"/>
            <a:ext cx="1004473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小数の計算 </a:t>
            </a:r>
            <a:r>
              <a:rPr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819683" y="3833583"/>
            <a:ext cx="10565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小数点の位置に気をつけよう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01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999÷100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9.99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20B26B5-C0D8-4534-83C1-E41106A11847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13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406÷100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4.06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D61B11-B7C6-40B1-8F81-E0E5E3DC41EA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65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734÷100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7.34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44784E-63A0-4BDE-AD59-8DCC4AC83378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40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434÷100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4.34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E758AF5-8EC2-4449-BF67-B194B2A6A4CB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3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538÷100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5.38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8BB1021-8CE4-46B3-9686-24AC0FECFFDA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308÷100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3.08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50270A-863B-4BEF-B737-B3A55F75981B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35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591÷100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5.91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C0BF89-2993-419D-AA6C-24416C5B6718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1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702÷100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7.02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648780-C693-4346-A7CF-E3D59D37DADA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54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922÷100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9.22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AED2927-B57D-4704-B8A7-C08073186CD9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84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95974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353÷100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4758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3.53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323E960-3E95-41CF-836C-DB2B2890A820}"/>
              </a:ext>
            </a:extLst>
          </p:cNvPr>
          <p:cNvSpPr/>
          <p:nvPr/>
        </p:nvSpPr>
        <p:spPr>
          <a:xfrm>
            <a:off x="6488577" y="3691676"/>
            <a:ext cx="475803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41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42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 100分の1</dc:title>
  <dc:creator>colas@edu-c.local</dc:creator>
  <cp:lastModifiedBy>colas@edu-c.local</cp:lastModifiedBy>
  <cp:revision>128</cp:revision>
  <dcterms:created xsi:type="dcterms:W3CDTF">2019-12-03T00:44:33Z</dcterms:created>
  <dcterms:modified xsi:type="dcterms:W3CDTF">2020-02-27T05:22:10Z</dcterms:modified>
</cp:coreProperties>
</file>