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7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44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1073631" y="1834002"/>
            <a:ext cx="1004473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小数の計算 </a:t>
            </a:r>
            <a:r>
              <a:rPr lang="en-US" altLang="ja-JP" sz="11500" b="1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endParaRPr lang="ja-JP" altLang="en-US" sz="115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819683" y="3833583"/>
            <a:ext cx="10565713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小数点の位置に気をつけよう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8012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999÷100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9.99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20B26B5-C0D8-4534-83C1-E41106A11847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132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406÷100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4.06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1D61B11-B7C6-40B1-8F81-E0E5E3DC41EA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365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734÷100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7.34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244784E-63A0-4BDE-AD59-8DCC4AC83378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4409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434÷100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4.34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E758AF5-8EC2-4449-BF67-B194B2A6A4CB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3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538÷100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5.38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BB1021-8CE4-46B3-9686-24AC0FECFFDA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308÷100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3.08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250270A-863B-4BEF-B737-B3A55F75981B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35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591÷100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5.91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CC0BF89-2993-419D-AA6C-24416C5B6718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17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702÷100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7.02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648780-C693-4346-A7CF-E3D59D37DADA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54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922÷100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9.22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AED2927-B57D-4704-B8A7-C08073186CD9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84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1FB1830-F0AA-47A7-B2B3-A41F83B2688A}"/>
              </a:ext>
            </a:extLst>
          </p:cNvPr>
          <p:cNvSpPr txBox="1"/>
          <p:nvPr/>
        </p:nvSpPr>
        <p:spPr>
          <a:xfrm>
            <a:off x="312205" y="1028343"/>
            <a:ext cx="959749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353÷100</a:t>
            </a:r>
            <a:endParaRPr kumimoji="1" lang="ja-JP" altLang="en-US" sz="10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979BF97C-DD3F-419A-BF8F-0951C932D5A9}"/>
              </a:ext>
            </a:extLst>
          </p:cNvPr>
          <p:cNvSpPr txBox="1"/>
          <p:nvPr/>
        </p:nvSpPr>
        <p:spPr>
          <a:xfrm>
            <a:off x="4893669" y="3889721"/>
            <a:ext cx="146706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567045-19A8-4E30-B80A-93E9B6ADB3BB}"/>
              </a:ext>
            </a:extLst>
          </p:cNvPr>
          <p:cNvSpPr txBox="1"/>
          <p:nvPr/>
        </p:nvSpPr>
        <p:spPr>
          <a:xfrm>
            <a:off x="6488576" y="3655766"/>
            <a:ext cx="4758034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3.53</a:t>
            </a:r>
            <a:endParaRPr kumimoji="1" lang="ja-JP" altLang="en-US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323E960-3E95-41CF-836C-DB2B2890A820}"/>
              </a:ext>
            </a:extLst>
          </p:cNvPr>
          <p:cNvSpPr/>
          <p:nvPr/>
        </p:nvSpPr>
        <p:spPr>
          <a:xfrm>
            <a:off x="6488577" y="3691676"/>
            <a:ext cx="4758034" cy="1938992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41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987</TotalTime>
  <Words>42</Words>
  <Application>Microsoft Office PowerPoint</Application>
  <PresentationFormat>ワイド画面</PresentationFormat>
  <Paragraphs>32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小数 100分の1</dc:title>
  <dc:creator>colas@edu-c.local</dc:creator>
  <cp:lastModifiedBy>colas@edu-c.local</cp:lastModifiedBy>
  <cp:revision>128</cp:revision>
  <dcterms:created xsi:type="dcterms:W3CDTF">2019-12-03T00:44:33Z</dcterms:created>
  <dcterms:modified xsi:type="dcterms:W3CDTF">2020-02-27T05:22:10Z</dcterms:modified>
</cp:coreProperties>
</file>