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7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4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073631" y="1834002"/>
            <a:ext cx="10044737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572÷100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5.72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0A55FB5-205D-49FC-984F-380414E12C21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79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747÷100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7.47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2670206-03E5-4113-9C03-552062076C04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91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551÷100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5.51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B65964B-060A-4CA1-918F-9811A04D8831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40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973÷100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9.73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6988BB2-5AC0-433D-AE54-C1D9E3C7B0D7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03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282÷100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2.82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BE8ED3F-A3E6-4DA4-895F-FA934C159BD8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614÷100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6.14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F3949C9-7F86-4A64-85C8-48A779F7BFB7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02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809÷100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8.09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D9A6C9A-387D-4BBE-8DFD-9520BCFC75F8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30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748÷100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7.48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1BF518F-E23C-4155-9F03-C854F53A337C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77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681÷100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6.81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B91B1A4-7B23-4EF4-9CB0-7C82C40C8907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63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952÷100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9.52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3BF625B-7440-405A-8008-7C8792ED2BA2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2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984</TotalTime>
  <Words>42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100分の1</dc:title>
  <dc:creator>colas@edu-c.local</dc:creator>
  <cp:lastModifiedBy>colas@edu-c.local</cp:lastModifiedBy>
  <cp:revision>127</cp:revision>
  <dcterms:created xsi:type="dcterms:W3CDTF">2019-12-03T00:44:33Z</dcterms:created>
  <dcterms:modified xsi:type="dcterms:W3CDTF">2020-02-27T05:21:35Z</dcterms:modified>
</cp:coreProperties>
</file>