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38" y="9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24.7÷10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2.47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43E6E47-B23C-4AC0-9520-CB1B63A8F0C6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23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22.3÷10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2.23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85F808-CCCC-4159-9139-815D7144A3F2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3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98.6÷10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9.86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AEC0703-8DD2-4FA2-8135-82653A0ED1F4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0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46.2÷10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4.62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A73DD02-7902-45B2-A1C2-F15D9695F487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24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18.3÷10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1.83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6B58BB9-A2EF-4F82-83E6-D7741690A671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11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85.3÷10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8.53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FA897A8-A2C4-47B8-93D1-040BD58B3FF1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93.5÷10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9.35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9F5B2FC-4F77-4E9C-8175-C6B763A60BD1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13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60.3÷10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6.03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4E28C21-3643-4DD7-A30E-04EBB88C7795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69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40.5÷10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4.05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235EEC6-65DD-4748-8FE4-B6793CDC73AC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</p:spTree>
    <p:extLst>
      <p:ext uri="{BB962C8B-B14F-4D97-AF65-F5344CB8AC3E}">
        <p14:creationId xmlns:p14="http://schemas.microsoft.com/office/powerpoint/2010/main" val="201156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48.4÷10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4.84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D3AE1C-6111-4D55-B704-35C9D57BDD1A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96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10分の1</dc:title>
  <dc:creator>colas@edu-c.local</dc:creator>
  <cp:lastModifiedBy>colas@edu-c.local</cp:lastModifiedBy>
  <cp:revision>129</cp:revision>
  <dcterms:created xsi:type="dcterms:W3CDTF">2019-12-03T00:44:33Z</dcterms:created>
  <dcterms:modified xsi:type="dcterms:W3CDTF">2020-02-27T05:20:55Z</dcterms:modified>
</cp:coreProperties>
</file>