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947÷10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94.7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B976AA0-CD72-44C3-905C-AC244DFF8F77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49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376÷10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5FEAD3-DE7C-424E-86E1-D8790E9CF596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05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314÷10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667436A-E73F-4FD8-8C4F-4A806302FB07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0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54.3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57AEF22-8A5A-4471-992B-3216FAED2F48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82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155÷10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15.5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9325B2-E8EF-4C5D-B4D0-0CDA56A487FA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47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674÷10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67.4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9E1CCA-CDC2-4B1E-9FD2-6F259AF082EC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67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717÷10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71.7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09AA38C-F62A-4DA2-A4F3-AC314A4BD639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92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874÷10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87.4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9151430-7814-41E5-9906-0425AF47DE30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18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466÷10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88E416-C878-429B-A863-B0BE24905072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74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29586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255÷10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25.5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95C6C5-547B-4345-B9D0-002760F7C913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33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10分の1</dc:title>
  <dc:creator>colas@edu-c.local</dc:creator>
  <cp:lastModifiedBy>colas@edu-c.local</cp:lastModifiedBy>
  <cp:revision>126</cp:revision>
  <dcterms:created xsi:type="dcterms:W3CDTF">2019-12-03T00:44:33Z</dcterms:created>
  <dcterms:modified xsi:type="dcterms:W3CDTF">2020-02-27T05:17:49Z</dcterms:modified>
</cp:coreProperties>
</file>