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7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F9B9B"/>
    <a:srgbClr val="FF858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32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14" y="144"/>
      </p:cViewPr>
      <p:guideLst>
        <p:guide pos="384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-5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572967" y="1834002"/>
            <a:ext cx="9046066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小数の計算 </a:t>
            </a:r>
            <a:r>
              <a:rPr lang="en-US" altLang="ja-JP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lang="ja-JP" altLang="en-US" sz="11500" dirty="0"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1C97E0F-E71C-42F0-9E33-FB96CD9202AC}"/>
              </a:ext>
            </a:extLst>
          </p:cNvPr>
          <p:cNvSpPr/>
          <p:nvPr/>
        </p:nvSpPr>
        <p:spPr>
          <a:xfrm>
            <a:off x="819683" y="3833583"/>
            <a:ext cx="1056571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小数点の位置に気をつけよう</a:t>
            </a:r>
            <a:endParaRPr lang="ja-JP" altLang="en-US" sz="6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8012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187581" y="2324465"/>
            <a:ext cx="699422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16÷10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A95443-B7E4-466D-B142-96B515D94ED5}"/>
              </a:ext>
            </a:extLst>
          </p:cNvPr>
          <p:cNvSpPr txBox="1"/>
          <p:nvPr/>
        </p:nvSpPr>
        <p:spPr>
          <a:xfrm>
            <a:off x="6962728" y="2558420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612E12C-FA5B-4CDD-98F6-04C1C8082168}"/>
              </a:ext>
            </a:extLst>
          </p:cNvPr>
          <p:cNvSpPr txBox="1"/>
          <p:nvPr/>
        </p:nvSpPr>
        <p:spPr>
          <a:xfrm>
            <a:off x="8490383" y="2324465"/>
            <a:ext cx="345639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1.6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208A040-DFF0-4707-AA97-EFAC12B10BBF}"/>
              </a:ext>
            </a:extLst>
          </p:cNvPr>
          <p:cNvSpPr/>
          <p:nvPr/>
        </p:nvSpPr>
        <p:spPr>
          <a:xfrm>
            <a:off x="8490382" y="2459504"/>
            <a:ext cx="3395807" cy="170319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0186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187581" y="2324465"/>
            <a:ext cx="699422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37÷10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A95443-B7E4-466D-B142-96B515D94ED5}"/>
              </a:ext>
            </a:extLst>
          </p:cNvPr>
          <p:cNvSpPr txBox="1"/>
          <p:nvPr/>
        </p:nvSpPr>
        <p:spPr>
          <a:xfrm>
            <a:off x="6962728" y="2558420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612E12C-FA5B-4CDD-98F6-04C1C8082168}"/>
              </a:ext>
            </a:extLst>
          </p:cNvPr>
          <p:cNvSpPr txBox="1"/>
          <p:nvPr/>
        </p:nvSpPr>
        <p:spPr>
          <a:xfrm>
            <a:off x="8490383" y="2324465"/>
            <a:ext cx="345639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3.7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23A721D-3542-489A-B6EB-F49F51C8E9B9}"/>
              </a:ext>
            </a:extLst>
          </p:cNvPr>
          <p:cNvSpPr/>
          <p:nvPr/>
        </p:nvSpPr>
        <p:spPr>
          <a:xfrm>
            <a:off x="8490382" y="2459504"/>
            <a:ext cx="3395807" cy="170319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01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187581" y="2324465"/>
            <a:ext cx="699422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61÷10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A95443-B7E4-466D-B142-96B515D94ED5}"/>
              </a:ext>
            </a:extLst>
          </p:cNvPr>
          <p:cNvSpPr txBox="1"/>
          <p:nvPr/>
        </p:nvSpPr>
        <p:spPr>
          <a:xfrm>
            <a:off x="6962728" y="2558420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612E12C-FA5B-4CDD-98F6-04C1C8082168}"/>
              </a:ext>
            </a:extLst>
          </p:cNvPr>
          <p:cNvSpPr txBox="1"/>
          <p:nvPr/>
        </p:nvSpPr>
        <p:spPr>
          <a:xfrm>
            <a:off x="8490383" y="2324465"/>
            <a:ext cx="345639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6.1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0267BFE-99B2-41B9-9FDC-A05153CC8F5D}"/>
              </a:ext>
            </a:extLst>
          </p:cNvPr>
          <p:cNvSpPr/>
          <p:nvPr/>
        </p:nvSpPr>
        <p:spPr>
          <a:xfrm>
            <a:off x="8490382" y="2459504"/>
            <a:ext cx="3395807" cy="170319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51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187581" y="2324465"/>
            <a:ext cx="699422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95÷10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A95443-B7E4-466D-B142-96B515D94ED5}"/>
              </a:ext>
            </a:extLst>
          </p:cNvPr>
          <p:cNvSpPr txBox="1"/>
          <p:nvPr/>
        </p:nvSpPr>
        <p:spPr>
          <a:xfrm>
            <a:off x="6962728" y="2558420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612E12C-FA5B-4CDD-98F6-04C1C8082168}"/>
              </a:ext>
            </a:extLst>
          </p:cNvPr>
          <p:cNvSpPr txBox="1"/>
          <p:nvPr/>
        </p:nvSpPr>
        <p:spPr>
          <a:xfrm>
            <a:off x="8490383" y="2324465"/>
            <a:ext cx="345639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9.5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08E98EA-78E3-433E-9753-65AED12F1E5C}"/>
              </a:ext>
            </a:extLst>
          </p:cNvPr>
          <p:cNvSpPr/>
          <p:nvPr/>
        </p:nvSpPr>
        <p:spPr>
          <a:xfrm>
            <a:off x="8490382" y="2459504"/>
            <a:ext cx="3395807" cy="170319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924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187581" y="2324465"/>
            <a:ext cx="699422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36÷10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A95443-B7E4-466D-B142-96B515D94ED5}"/>
              </a:ext>
            </a:extLst>
          </p:cNvPr>
          <p:cNvSpPr txBox="1"/>
          <p:nvPr/>
        </p:nvSpPr>
        <p:spPr>
          <a:xfrm>
            <a:off x="6962728" y="2558420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612E12C-FA5B-4CDD-98F6-04C1C8082168}"/>
              </a:ext>
            </a:extLst>
          </p:cNvPr>
          <p:cNvSpPr txBox="1"/>
          <p:nvPr/>
        </p:nvSpPr>
        <p:spPr>
          <a:xfrm>
            <a:off x="8490383" y="2324465"/>
            <a:ext cx="345639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3.6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C498454-4257-43BB-B87C-BE598141F05F}"/>
              </a:ext>
            </a:extLst>
          </p:cNvPr>
          <p:cNvSpPr/>
          <p:nvPr/>
        </p:nvSpPr>
        <p:spPr>
          <a:xfrm>
            <a:off x="8490382" y="2459504"/>
            <a:ext cx="3395807" cy="170319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846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187581" y="2324465"/>
            <a:ext cx="699422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24÷10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A95443-B7E4-466D-B142-96B515D94ED5}"/>
              </a:ext>
            </a:extLst>
          </p:cNvPr>
          <p:cNvSpPr txBox="1"/>
          <p:nvPr/>
        </p:nvSpPr>
        <p:spPr>
          <a:xfrm>
            <a:off x="6962728" y="2558420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612E12C-FA5B-4CDD-98F6-04C1C8082168}"/>
              </a:ext>
            </a:extLst>
          </p:cNvPr>
          <p:cNvSpPr txBox="1"/>
          <p:nvPr/>
        </p:nvSpPr>
        <p:spPr>
          <a:xfrm>
            <a:off x="8490383" y="2324465"/>
            <a:ext cx="345639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2.4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245C87E-58C8-4798-96B9-3518C70F6A23}"/>
              </a:ext>
            </a:extLst>
          </p:cNvPr>
          <p:cNvSpPr/>
          <p:nvPr/>
        </p:nvSpPr>
        <p:spPr>
          <a:xfrm>
            <a:off x="8490382" y="2459504"/>
            <a:ext cx="3395807" cy="170319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3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187581" y="2324465"/>
            <a:ext cx="699422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81÷10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A95443-B7E4-466D-B142-96B515D94ED5}"/>
              </a:ext>
            </a:extLst>
          </p:cNvPr>
          <p:cNvSpPr txBox="1"/>
          <p:nvPr/>
        </p:nvSpPr>
        <p:spPr>
          <a:xfrm>
            <a:off x="6962728" y="2558420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612E12C-FA5B-4CDD-98F6-04C1C8082168}"/>
              </a:ext>
            </a:extLst>
          </p:cNvPr>
          <p:cNvSpPr txBox="1"/>
          <p:nvPr/>
        </p:nvSpPr>
        <p:spPr>
          <a:xfrm>
            <a:off x="8490383" y="2324465"/>
            <a:ext cx="345639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8.1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C4143A4-EBF6-4F2D-8C07-C6D3CD8C9449}"/>
              </a:ext>
            </a:extLst>
          </p:cNvPr>
          <p:cNvSpPr/>
          <p:nvPr/>
        </p:nvSpPr>
        <p:spPr>
          <a:xfrm>
            <a:off x="8490382" y="2459504"/>
            <a:ext cx="3395807" cy="170319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9724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187581" y="2324465"/>
            <a:ext cx="699422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79÷10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A95443-B7E4-466D-B142-96B515D94ED5}"/>
              </a:ext>
            </a:extLst>
          </p:cNvPr>
          <p:cNvSpPr txBox="1"/>
          <p:nvPr/>
        </p:nvSpPr>
        <p:spPr>
          <a:xfrm>
            <a:off x="6962728" y="2558420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612E12C-FA5B-4CDD-98F6-04C1C8082168}"/>
              </a:ext>
            </a:extLst>
          </p:cNvPr>
          <p:cNvSpPr txBox="1"/>
          <p:nvPr/>
        </p:nvSpPr>
        <p:spPr>
          <a:xfrm>
            <a:off x="8490383" y="2324465"/>
            <a:ext cx="345639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7.9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8FD915B-1A4E-4F73-95CC-A50B424F5A45}"/>
              </a:ext>
            </a:extLst>
          </p:cNvPr>
          <p:cNvSpPr/>
          <p:nvPr/>
        </p:nvSpPr>
        <p:spPr>
          <a:xfrm>
            <a:off x="8490382" y="2459504"/>
            <a:ext cx="3395807" cy="170319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9050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187581" y="2324465"/>
            <a:ext cx="699422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63÷10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A95443-B7E4-466D-B142-96B515D94ED5}"/>
              </a:ext>
            </a:extLst>
          </p:cNvPr>
          <p:cNvSpPr txBox="1"/>
          <p:nvPr/>
        </p:nvSpPr>
        <p:spPr>
          <a:xfrm>
            <a:off x="6962728" y="2558420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612E12C-FA5B-4CDD-98F6-04C1C8082168}"/>
              </a:ext>
            </a:extLst>
          </p:cNvPr>
          <p:cNvSpPr txBox="1"/>
          <p:nvPr/>
        </p:nvSpPr>
        <p:spPr>
          <a:xfrm>
            <a:off x="8490383" y="2324465"/>
            <a:ext cx="345639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6.3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8A93EAD-77CC-4E9A-A405-4947C81DA8F4}"/>
              </a:ext>
            </a:extLst>
          </p:cNvPr>
          <p:cNvSpPr/>
          <p:nvPr/>
        </p:nvSpPr>
        <p:spPr>
          <a:xfrm>
            <a:off x="8490382" y="2459504"/>
            <a:ext cx="3395807" cy="170319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08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187581" y="2324465"/>
            <a:ext cx="699422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58÷10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9A95443-B7E4-466D-B142-96B515D94ED5}"/>
              </a:ext>
            </a:extLst>
          </p:cNvPr>
          <p:cNvSpPr txBox="1"/>
          <p:nvPr/>
        </p:nvSpPr>
        <p:spPr>
          <a:xfrm>
            <a:off x="6962728" y="2558420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612E12C-FA5B-4CDD-98F6-04C1C8082168}"/>
              </a:ext>
            </a:extLst>
          </p:cNvPr>
          <p:cNvSpPr txBox="1"/>
          <p:nvPr/>
        </p:nvSpPr>
        <p:spPr>
          <a:xfrm>
            <a:off x="8490383" y="2324465"/>
            <a:ext cx="345639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5.8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57E2034-C4A0-40D1-9B31-E3E23A649D6F}"/>
              </a:ext>
            </a:extLst>
          </p:cNvPr>
          <p:cNvSpPr/>
          <p:nvPr/>
        </p:nvSpPr>
        <p:spPr>
          <a:xfrm>
            <a:off x="8490382" y="2459504"/>
            <a:ext cx="3395807" cy="170319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12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966</TotalTime>
  <Words>42</Words>
  <Application>Microsoft Office PowerPoint</Application>
  <PresentationFormat>ワイド画面</PresentationFormat>
  <Paragraphs>32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小数 10分の1</dc:title>
  <dc:creator>colas@edu-c.local</dc:creator>
  <cp:lastModifiedBy>colas@edu-c.local</cp:lastModifiedBy>
  <cp:revision>123</cp:revision>
  <dcterms:created xsi:type="dcterms:W3CDTF">2019-12-03T00:44:33Z</dcterms:created>
  <dcterms:modified xsi:type="dcterms:W3CDTF">2020-02-27T05:17:13Z</dcterms:modified>
</cp:coreProperties>
</file>