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16÷10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08A040-DFF0-4707-AA97-EFAC12B10BBF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18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3A721D-3542-489A-B6EB-F49F51C8E9B9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1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61÷10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267BFE-99B2-41B9-9FDC-A05153CC8F5D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08E98EA-78E3-433E-9753-65AED12F1E5C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92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36÷10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C498454-4257-43BB-B87C-BE598141F05F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46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24÷10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45C87E-58C8-4798-96B9-3518C70F6A23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3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4143A4-EBF6-4F2D-8C07-C6D3CD8C9449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72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FD915B-1A4E-4F73-95CC-A50B424F5A45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05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63÷10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A93EAD-77CC-4E9A-A405-4947C81DA8F4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8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699422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58÷10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6962728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8490383" y="2324465"/>
            <a:ext cx="34563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7E2034-C4A0-40D1-9B31-E3E23A649D6F}"/>
              </a:ext>
            </a:extLst>
          </p:cNvPr>
          <p:cNvSpPr/>
          <p:nvPr/>
        </p:nvSpPr>
        <p:spPr>
          <a:xfrm>
            <a:off x="8490382" y="2459504"/>
            <a:ext cx="3395807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12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10分の1</dc:title>
  <dc:creator>colas@edu-c.local</dc:creator>
  <cp:lastModifiedBy>colas@edu-c.local</cp:lastModifiedBy>
  <cp:revision>123</cp:revision>
  <dcterms:created xsi:type="dcterms:W3CDTF">2019-12-03T00:44:33Z</dcterms:created>
  <dcterms:modified xsi:type="dcterms:W3CDTF">2020-02-27T05:17:13Z</dcterms:modified>
</cp:coreProperties>
</file>