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7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100" d="100"/>
          <a:sy n="100" d="100"/>
        </p:scale>
        <p:origin x="1074" y="684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572967" y="1834002"/>
            <a:ext cx="9046066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小数の計算 </a:t>
            </a:r>
            <a:r>
              <a:rPr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C97E0F-E71C-42F0-9E33-FB96CD9202AC}"/>
              </a:ext>
            </a:extLst>
          </p:cNvPr>
          <p:cNvSpPr/>
          <p:nvPr/>
        </p:nvSpPr>
        <p:spPr>
          <a:xfrm>
            <a:off x="819683" y="3833583"/>
            <a:ext cx="1056571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小数点の位置に気をつけよう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8012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8.872×100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25216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20123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887.2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C66851C-927E-4AD9-88D1-560D1B4C63A7}"/>
              </a:ext>
            </a:extLst>
          </p:cNvPr>
          <p:cNvSpPr/>
          <p:nvPr/>
        </p:nvSpPr>
        <p:spPr>
          <a:xfrm>
            <a:off x="5820124" y="3691676"/>
            <a:ext cx="60240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239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6.666×100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25216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20123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666.6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D40710E-15E0-4E6D-90B3-74C2E8CF4A8F}"/>
              </a:ext>
            </a:extLst>
          </p:cNvPr>
          <p:cNvSpPr/>
          <p:nvPr/>
        </p:nvSpPr>
        <p:spPr>
          <a:xfrm>
            <a:off x="5820124" y="3691676"/>
            <a:ext cx="60240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71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55.84×100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5584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AAB789F-85F6-451F-B4DC-B3D81FD60AB1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3.143×100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25216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20123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314.3</a:t>
            </a:r>
            <a:endParaRPr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07FC96D-4DCA-4C2B-B4AE-0831CDA3D362}"/>
              </a:ext>
            </a:extLst>
          </p:cNvPr>
          <p:cNvSpPr/>
          <p:nvPr/>
        </p:nvSpPr>
        <p:spPr>
          <a:xfrm>
            <a:off x="5820124" y="3691676"/>
            <a:ext cx="60240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487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73.83×100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7383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4530382-4090-470F-9A84-58F6A303581E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20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9.746×100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25565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20472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974.6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FC9EDB-0DD3-4603-B0F5-B03FCEC7BCB0}"/>
              </a:ext>
            </a:extLst>
          </p:cNvPr>
          <p:cNvSpPr/>
          <p:nvPr/>
        </p:nvSpPr>
        <p:spPr>
          <a:xfrm>
            <a:off x="5820124" y="3691676"/>
            <a:ext cx="60240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705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94.24×100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9424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E74EA81-D09C-4A0C-9EEF-FC6D99DDD9B9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580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78.77×100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7877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C01DA8-869F-4672-A1F9-DE21F9FFC970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35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8.837×100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225216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820123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883.7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347EDE5-50E7-4EDF-99DA-5992AC4C6D79}"/>
              </a:ext>
            </a:extLst>
          </p:cNvPr>
          <p:cNvSpPr/>
          <p:nvPr/>
        </p:nvSpPr>
        <p:spPr>
          <a:xfrm>
            <a:off x="5820124" y="3691676"/>
            <a:ext cx="60240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7518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76.62×100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7662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A9C371F-D7C8-4CFD-9322-E0EF2986D9FD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194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</TotalTime>
  <Words>42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 100倍</dc:title>
  <dc:creator>colas@edu-c.local</dc:creator>
  <cp:lastModifiedBy>colas@edu-c.local</cp:lastModifiedBy>
  <cp:revision>127</cp:revision>
  <dcterms:created xsi:type="dcterms:W3CDTF">2019-12-03T00:44:33Z</dcterms:created>
  <dcterms:modified xsi:type="dcterms:W3CDTF">2020-02-27T05:16:26Z</dcterms:modified>
</cp:coreProperties>
</file>