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7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4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2967" y="1834002"/>
            <a:ext cx="9046066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小数の計算 </a:t>
            </a:r>
            <a:r>
              <a:rPr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819683" y="3833583"/>
            <a:ext cx="1056571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小数点の位置に気をつけよう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8012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12.59×100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1259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5BFB6C5-8AFF-44B6-BD57-A5F4C6668086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097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91.31×100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9131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0DA08D5-553A-4303-AFBC-25138A08F131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89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38.56×100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3856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88CAA67-2B3B-4058-BCC5-EAF9021BB597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24.11×100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2411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C1B8DFF-A4AE-41CB-98AE-BACC07C21645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4875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69.23×100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6923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A390A77-6185-4923-805A-7D58335F9206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96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82</a:t>
            </a:r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.59×100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8259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24E45CE-7A8D-4CB0-B8EF-97114F110F1C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868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42.94×100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4294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9864444-68EC-4D84-99B5-98E0A4B19301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31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69.46×100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6946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DBD90C0-1B07-4C7A-A1D9-98F934433E1C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88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25.38×100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2538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C35CD48-FC5C-4A72-9451-399B08E2284C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741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11567590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91.82×100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539121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9182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CBD3790-E287-4779-8645-C8B16AC5BC6D}"/>
              </a:ext>
            </a:extLst>
          </p:cNvPr>
          <p:cNvSpPr/>
          <p:nvPr/>
        </p:nvSpPr>
        <p:spPr>
          <a:xfrm>
            <a:off x="6488576" y="3691676"/>
            <a:ext cx="5355619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27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</TotalTime>
  <Words>42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 100倍</dc:title>
  <dc:creator>colas@edu-c.local</dc:creator>
  <cp:lastModifiedBy>colas@edu-c.local</cp:lastModifiedBy>
  <cp:revision>125</cp:revision>
  <dcterms:created xsi:type="dcterms:W3CDTF">2019-12-03T00:44:33Z</dcterms:created>
  <dcterms:modified xsi:type="dcterms:W3CDTF">2020-02-27T05:16:59Z</dcterms:modified>
</cp:coreProperties>
</file>