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18.64×100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1864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27268CB-5893-422D-8199-746D7B58EC23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91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95.62×100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9562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4637C5D-B517-4542-A9CF-7A51469CEC30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342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49.15×100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4915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38A5DF2-7659-4658-8476-168986B23F82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55.29×100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5529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BA1A8DF-C5D3-4851-8FC2-7DE10A6A9C3D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66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25.77×100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2577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E09717E-60D0-4530-8F00-154BF27BB6C3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20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42.43×100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4243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7DDF12F-D2DB-4390-AA05-17FD95EBEF64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84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69.67×100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6967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6987AAF-05AA-4153-B73B-19D5D73095C4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53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58.23×100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5823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0FFB94-302A-4D09-A387-C3B68E3DA9C4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83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76.41×100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7641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880E333-2801-47A5-9D1F-0E9B15E73474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69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89.81×100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8981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E0899-F002-4089-AACB-F7BF66CAD8BE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02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100倍</dc:title>
  <dc:creator>colas@edu-c.local</dc:creator>
  <cp:lastModifiedBy>colas@edu-c.local</cp:lastModifiedBy>
  <cp:revision>123</cp:revision>
  <dcterms:created xsi:type="dcterms:W3CDTF">2019-12-03T00:44:33Z</dcterms:created>
  <dcterms:modified xsi:type="dcterms:W3CDTF">2020-02-27T05:16:44Z</dcterms:modified>
</cp:coreProperties>
</file>