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79" r:id="rId4"/>
    <p:sldId id="280" r:id="rId5"/>
    <p:sldId id="281" r:id="rId6"/>
    <p:sldId id="282" r:id="rId7"/>
    <p:sldId id="283" r:id="rId8"/>
    <p:sldId id="286" r:id="rId9"/>
    <p:sldId id="284" r:id="rId10"/>
    <p:sldId id="285" r:id="rId11"/>
    <p:sldId id="28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90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572967" y="1834002"/>
            <a:ext cx="904606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36.38×10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363.8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B59F119-83C1-4B66-A3F9-F2EB6535A2D8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5307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98.98×10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989.8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7780ECB-F620-4EA4-9AE1-594D7110B596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140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72.63×10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726.3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E18306F-D914-42F7-B596-350925B07DD4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251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45.98×10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459.8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29F7D76-77D1-456C-A67C-CC88672D3664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26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95.94×10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959.4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CEE7463-FEB5-4D81-8DF4-7591AD9F2354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23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29.77×10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297.7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0024DD2-1E86-47EB-96B8-9FE983236598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90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19.81×10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198.1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807CDDF-0001-466C-9AA2-9CED84A06A02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52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82.38×10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823.8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EE96B5A3-AFBA-4AEC-B69F-C6567A4E60D5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4699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93.99×10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939.9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99A3AA8-D1F2-4262-8972-B15C533C2FE9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0869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963024" y="1028343"/>
            <a:ext cx="1026595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79.78×10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3574397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5169304" y="3655766"/>
            <a:ext cx="60596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797.8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DB0D984-BB31-48C2-9F1A-D7182234AF05}"/>
              </a:ext>
            </a:extLst>
          </p:cNvPr>
          <p:cNvSpPr/>
          <p:nvPr/>
        </p:nvSpPr>
        <p:spPr>
          <a:xfrm>
            <a:off x="5169304" y="3691676"/>
            <a:ext cx="6059672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543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953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10倍</dc:title>
  <dc:creator>colas@edu-c.local</dc:creator>
  <cp:lastModifiedBy>colas@edu-c.local</cp:lastModifiedBy>
  <cp:revision>123</cp:revision>
  <dcterms:created xsi:type="dcterms:W3CDTF">2019-12-03T00:44:33Z</dcterms:created>
  <dcterms:modified xsi:type="dcterms:W3CDTF">2020-02-27T05:11:04Z</dcterms:modified>
</cp:coreProperties>
</file>