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575"/>
    <a:srgbClr val="FF9B9B"/>
    <a:srgbClr val="FF8585"/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32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38" y="90"/>
      </p:cViewPr>
      <p:guideLst>
        <p:guide pos="3840"/>
        <p:guide orient="horz" pos="21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-50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rgbClr val="FF75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1572967" y="1834002"/>
            <a:ext cx="9046066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1500" b="1">
                <a:latin typeface="メイリオ" panose="020B0604030504040204" pitchFamily="50" charset="-128"/>
                <a:ea typeface="メイリオ" panose="020B0604030504040204" pitchFamily="50" charset="-128"/>
              </a:rPr>
              <a:t>小数の計算 </a:t>
            </a:r>
            <a:r>
              <a:rPr lang="en-US" altLang="ja-JP" sz="115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lang="ja-JP" altLang="en-US" sz="11500" dirty="0"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1C97E0F-E71C-42F0-9E33-FB96CD9202AC}"/>
              </a:ext>
            </a:extLst>
          </p:cNvPr>
          <p:cNvSpPr/>
          <p:nvPr/>
        </p:nvSpPr>
        <p:spPr>
          <a:xfrm>
            <a:off x="819683" y="3833583"/>
            <a:ext cx="1056571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66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小数点の位置に気をつけよう</a:t>
            </a:r>
            <a:endParaRPr lang="ja-JP" altLang="en-US" sz="6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6078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840724" y="1028343"/>
            <a:ext cx="8964313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7.91×10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4235692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5830599" y="3655766"/>
            <a:ext cx="475803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79.1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1BF3F43-4704-4C08-9AAF-05F6B0EB2DEF}"/>
              </a:ext>
            </a:extLst>
          </p:cNvPr>
          <p:cNvSpPr/>
          <p:nvPr/>
        </p:nvSpPr>
        <p:spPr>
          <a:xfrm>
            <a:off x="5836256" y="3691676"/>
            <a:ext cx="4834393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5753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840724" y="1028343"/>
            <a:ext cx="8964313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8.34×10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4235692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5830599" y="3655766"/>
            <a:ext cx="475803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83.4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66E7C97-D2D2-4E8B-9324-96CD2BEC6C43}"/>
              </a:ext>
            </a:extLst>
          </p:cNvPr>
          <p:cNvSpPr/>
          <p:nvPr/>
        </p:nvSpPr>
        <p:spPr>
          <a:xfrm>
            <a:off x="5836256" y="3691676"/>
            <a:ext cx="4834393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9909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840724" y="1028343"/>
            <a:ext cx="8964313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97.4×10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4235692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5830599" y="3655766"/>
            <a:ext cx="4089581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974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457FDA0-12DE-43A5-99A4-C7A6E0A8FA71}"/>
              </a:ext>
            </a:extLst>
          </p:cNvPr>
          <p:cNvSpPr/>
          <p:nvPr/>
        </p:nvSpPr>
        <p:spPr>
          <a:xfrm>
            <a:off x="5836256" y="3691676"/>
            <a:ext cx="4834393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5517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840724" y="1028343"/>
            <a:ext cx="8964313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6.43×10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4235692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5830599" y="3655766"/>
            <a:ext cx="475803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64.3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F667436A-E73F-4FD8-8C4F-4A806302FB07}"/>
              </a:ext>
            </a:extLst>
          </p:cNvPr>
          <p:cNvSpPr/>
          <p:nvPr/>
        </p:nvSpPr>
        <p:spPr>
          <a:xfrm>
            <a:off x="5836256" y="3691676"/>
            <a:ext cx="4834393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2518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840724" y="1028343"/>
            <a:ext cx="8964313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20.3×10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4235692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5830599" y="3655766"/>
            <a:ext cx="4089581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203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99E4E9C-1875-422C-B443-0D35B1104D5E}"/>
              </a:ext>
            </a:extLst>
          </p:cNvPr>
          <p:cNvSpPr/>
          <p:nvPr/>
        </p:nvSpPr>
        <p:spPr>
          <a:xfrm>
            <a:off x="5836256" y="3691676"/>
            <a:ext cx="4834393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5486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840724" y="1028343"/>
            <a:ext cx="8964313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1.15×10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4235692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5830599" y="3655766"/>
            <a:ext cx="475803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11.5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32CA4E6-4C2E-4A51-95A2-2AD5E63C9379}"/>
              </a:ext>
            </a:extLst>
          </p:cNvPr>
          <p:cNvSpPr/>
          <p:nvPr/>
        </p:nvSpPr>
        <p:spPr>
          <a:xfrm>
            <a:off x="5836256" y="3691676"/>
            <a:ext cx="4834393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2321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840724" y="1028343"/>
            <a:ext cx="8964313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54.2×10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4235692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5830599" y="3655766"/>
            <a:ext cx="4089581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542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1D46C73-5862-4F85-BBD1-D92496D64C74}"/>
              </a:ext>
            </a:extLst>
          </p:cNvPr>
          <p:cNvSpPr/>
          <p:nvPr/>
        </p:nvSpPr>
        <p:spPr>
          <a:xfrm>
            <a:off x="5836256" y="3691676"/>
            <a:ext cx="4834393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312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840724" y="1028343"/>
            <a:ext cx="8964313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29.8×10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4235692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5830599" y="3655766"/>
            <a:ext cx="4089581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298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D0DA9426-96DE-4915-B2C6-3E1E4BF2C68E}"/>
              </a:ext>
            </a:extLst>
          </p:cNvPr>
          <p:cNvSpPr/>
          <p:nvPr/>
        </p:nvSpPr>
        <p:spPr>
          <a:xfrm>
            <a:off x="5836256" y="3691676"/>
            <a:ext cx="4834393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4743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840724" y="1028343"/>
            <a:ext cx="8964313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32.4×10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4235692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5830599" y="3655766"/>
            <a:ext cx="4089581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324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5ACE486-5F2D-42E2-A2CC-7A8D84983688}"/>
              </a:ext>
            </a:extLst>
          </p:cNvPr>
          <p:cNvSpPr/>
          <p:nvPr/>
        </p:nvSpPr>
        <p:spPr>
          <a:xfrm>
            <a:off x="5836256" y="3691676"/>
            <a:ext cx="4834393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7817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840724" y="1028343"/>
            <a:ext cx="8964313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4.85×10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4235692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5830599" y="3655766"/>
            <a:ext cx="475803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48.5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D372C8C-A8F9-4451-A495-C4DB54B9E6A7}"/>
              </a:ext>
            </a:extLst>
          </p:cNvPr>
          <p:cNvSpPr/>
          <p:nvPr/>
        </p:nvSpPr>
        <p:spPr>
          <a:xfrm>
            <a:off x="5836256" y="3691676"/>
            <a:ext cx="4834393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4347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840724" y="1028343"/>
            <a:ext cx="8964313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65.5×10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4235692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5830599" y="3655766"/>
            <a:ext cx="4089581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655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D5039F6-A09B-44D4-A4A2-1BC12462B0C9}"/>
              </a:ext>
            </a:extLst>
          </p:cNvPr>
          <p:cNvSpPr/>
          <p:nvPr/>
        </p:nvSpPr>
        <p:spPr>
          <a:xfrm>
            <a:off x="5836256" y="3691676"/>
            <a:ext cx="4834393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3292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946</TotalTime>
  <Words>45</Words>
  <Application>Microsoft Office PowerPoint</Application>
  <PresentationFormat>ワイド画面</PresentationFormat>
  <Paragraphs>35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8" baseType="lpstr">
      <vt:lpstr>ＭＳ Ｐゴシック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小数 10倍</dc:title>
  <dc:creator>colas@edu-c.local</dc:creator>
  <cp:lastModifiedBy>colas@edu-c.local</cp:lastModifiedBy>
  <cp:revision>121</cp:revision>
  <dcterms:created xsi:type="dcterms:W3CDTF">2019-12-03T00:44:33Z</dcterms:created>
  <dcterms:modified xsi:type="dcterms:W3CDTF">2020-02-27T05:09:21Z</dcterms:modified>
</cp:coreProperties>
</file>