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38" y="90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2967" y="1834002"/>
            <a:ext cx="904606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7.91×10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79.1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1BF3F43-4704-4C08-9AAF-05F6B0EB2DEF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75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8.34×10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83.4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66E7C97-D2D2-4E8B-9324-96CD2BEC6C43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909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97.4×10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974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457FDA0-12DE-43A5-99A4-C7A6E0A8FA71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51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6.43×10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64.3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667436A-E73F-4FD8-8C4F-4A806302FB07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20.3×10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203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99E4E9C-1875-422C-B443-0D35B1104D5E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48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1.15×10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11.5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32CA4E6-4C2E-4A51-95A2-2AD5E63C9379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32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54.2×10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542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1D46C73-5862-4F85-BBD1-D92496D64C74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31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29.8×10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298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0DA9426-96DE-4915-B2C6-3E1E4BF2C68E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74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32.4×10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324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5ACE486-5F2D-42E2-A2CC-7A8D84983688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81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4.85×10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48.5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D372C8C-A8F9-4451-A495-C4DB54B9E6A7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34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896431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65.5×10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35692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30599" y="3655766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655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D5039F6-A09B-44D4-A4A2-1BC12462B0C9}"/>
              </a:ext>
            </a:extLst>
          </p:cNvPr>
          <p:cNvSpPr/>
          <p:nvPr/>
        </p:nvSpPr>
        <p:spPr>
          <a:xfrm>
            <a:off x="5836256" y="3691676"/>
            <a:ext cx="4834393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29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946</TotalTime>
  <Words>45</Words>
  <Application>Microsoft Office PowerPoint</Application>
  <PresentationFormat>ワイド画面</PresentationFormat>
  <Paragraphs>35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10倍</dc:title>
  <dc:creator>colas@edu-c.local</dc:creator>
  <cp:lastModifiedBy>colas@edu-c.local</cp:lastModifiedBy>
  <cp:revision>121</cp:revision>
  <dcterms:created xsi:type="dcterms:W3CDTF">2019-12-03T00:44:33Z</dcterms:created>
  <dcterms:modified xsi:type="dcterms:W3CDTF">2020-02-27T05:09:21Z</dcterms:modified>
</cp:coreProperties>
</file>