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14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2967" y="1834002"/>
            <a:ext cx="904606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小数の計算 </a:t>
            </a:r>
            <a:r>
              <a:rPr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819683" y="3833583"/>
            <a:ext cx="10565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小数点の位置に気をつけよう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766267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9.7×10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7695939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9163007" y="2324465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7C871F9-0F12-4578-A387-398866F8B734}"/>
              </a:ext>
            </a:extLst>
          </p:cNvPr>
          <p:cNvSpPr/>
          <p:nvPr/>
        </p:nvSpPr>
        <p:spPr>
          <a:xfrm>
            <a:off x="9163007" y="2459504"/>
            <a:ext cx="2780823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8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766267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8.1×10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7695939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9163007" y="2324465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79F5BF-45C1-4551-A2FA-8BA3A5DB0127}"/>
              </a:ext>
            </a:extLst>
          </p:cNvPr>
          <p:cNvSpPr/>
          <p:nvPr/>
        </p:nvSpPr>
        <p:spPr>
          <a:xfrm>
            <a:off x="9163007" y="2459504"/>
            <a:ext cx="2780823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63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766267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3.1×10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7695939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9163007" y="2324465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CAB71EC-33F3-4D5A-8008-1762036116E7}"/>
              </a:ext>
            </a:extLst>
          </p:cNvPr>
          <p:cNvSpPr/>
          <p:nvPr/>
        </p:nvSpPr>
        <p:spPr>
          <a:xfrm>
            <a:off x="9163007" y="2459504"/>
            <a:ext cx="2780823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766267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7.5×10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7695939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9163007" y="2324465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CA7DCA-F73B-4BBA-89E9-0626588F21A2}"/>
              </a:ext>
            </a:extLst>
          </p:cNvPr>
          <p:cNvSpPr/>
          <p:nvPr/>
        </p:nvSpPr>
        <p:spPr>
          <a:xfrm>
            <a:off x="9163007" y="2459504"/>
            <a:ext cx="2780823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77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766267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1.3×10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7695939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9163007" y="2324465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5059792-6800-4843-B46A-65E58453AF2C}"/>
              </a:ext>
            </a:extLst>
          </p:cNvPr>
          <p:cNvSpPr/>
          <p:nvPr/>
        </p:nvSpPr>
        <p:spPr>
          <a:xfrm>
            <a:off x="9163007" y="2459504"/>
            <a:ext cx="2780823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42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766267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9.5×10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7695939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9163007" y="2324465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EFC60B4-01E3-466A-8346-8C8C10909208}"/>
              </a:ext>
            </a:extLst>
          </p:cNvPr>
          <p:cNvSpPr/>
          <p:nvPr/>
        </p:nvSpPr>
        <p:spPr>
          <a:xfrm>
            <a:off x="9163007" y="2459504"/>
            <a:ext cx="2780823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04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766267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4.6×10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7695939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9163007" y="2324465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42B0E6-F913-47DA-84E5-D4A097FF4584}"/>
              </a:ext>
            </a:extLst>
          </p:cNvPr>
          <p:cNvSpPr/>
          <p:nvPr/>
        </p:nvSpPr>
        <p:spPr>
          <a:xfrm>
            <a:off x="9163007" y="2459504"/>
            <a:ext cx="2780823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26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766267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3.4×10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7695939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9163007" y="2324465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656C30-AC54-4FEF-82C1-D02CB9780D6F}"/>
              </a:ext>
            </a:extLst>
          </p:cNvPr>
          <p:cNvSpPr/>
          <p:nvPr/>
        </p:nvSpPr>
        <p:spPr>
          <a:xfrm>
            <a:off x="9163007" y="2459504"/>
            <a:ext cx="2780823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93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766267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7.6×10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7695939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9163007" y="2324465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A3A4123-0923-4BF2-9423-D9326AB7DB56}"/>
              </a:ext>
            </a:extLst>
          </p:cNvPr>
          <p:cNvSpPr/>
          <p:nvPr/>
        </p:nvSpPr>
        <p:spPr>
          <a:xfrm>
            <a:off x="9163007" y="2459504"/>
            <a:ext cx="2780823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44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766267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2.5×10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7695939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9163007" y="2324465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2081077-78E1-4786-BE36-6B793C3D6CF5}"/>
              </a:ext>
            </a:extLst>
          </p:cNvPr>
          <p:cNvSpPr/>
          <p:nvPr/>
        </p:nvSpPr>
        <p:spPr>
          <a:xfrm>
            <a:off x="9163007" y="2459504"/>
            <a:ext cx="2780823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57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42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 10倍</dc:title>
  <dc:creator>colas@edu-c.local</dc:creator>
  <cp:lastModifiedBy>colas@edu-c.local</cp:lastModifiedBy>
  <cp:revision>122</cp:revision>
  <dcterms:created xsi:type="dcterms:W3CDTF">2019-12-03T00:44:33Z</dcterms:created>
  <dcterms:modified xsi:type="dcterms:W3CDTF">2020-02-27T05:06:10Z</dcterms:modified>
</cp:coreProperties>
</file>