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575"/>
    <a:srgbClr val="FF9B9B"/>
    <a:srgbClr val="FF8585"/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32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114" y="144"/>
      </p:cViewPr>
      <p:guideLst>
        <p:guide pos="3840"/>
        <p:guide orient="horz" pos="216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-50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FF75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1572967" y="1834002"/>
            <a:ext cx="9046066" cy="18620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小数の計算 </a:t>
            </a:r>
            <a:r>
              <a:rPr lang="en-US" altLang="ja-JP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lang="ja-JP" altLang="en-US" sz="11500" dirty="0">
              <a:ln w="38100">
                <a:solidFill>
                  <a:schemeClr val="tx2">
                    <a:lumMod val="60000"/>
                    <a:lumOff val="40000"/>
                  </a:schemeClr>
                </a:solidFill>
              </a:ln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1C97E0F-E71C-42F0-9E33-FB96CD9202AC}"/>
              </a:ext>
            </a:extLst>
          </p:cNvPr>
          <p:cNvSpPr/>
          <p:nvPr/>
        </p:nvSpPr>
        <p:spPr>
          <a:xfrm>
            <a:off x="819683" y="3833583"/>
            <a:ext cx="10565713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66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小数点の位置に気をつけよう</a:t>
            </a:r>
            <a:endParaRPr lang="ja-JP" altLang="en-US" sz="6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6078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187581" y="2324465"/>
            <a:ext cx="7662675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9.7×10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A95443-B7E4-466D-B142-96B515D94ED5}"/>
              </a:ext>
            </a:extLst>
          </p:cNvPr>
          <p:cNvSpPr txBox="1"/>
          <p:nvPr/>
        </p:nvSpPr>
        <p:spPr>
          <a:xfrm>
            <a:off x="7695939" y="2558420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612E12C-FA5B-4CDD-98F6-04C1C8082168}"/>
              </a:ext>
            </a:extLst>
          </p:cNvPr>
          <p:cNvSpPr txBox="1"/>
          <p:nvPr/>
        </p:nvSpPr>
        <p:spPr>
          <a:xfrm>
            <a:off x="9163007" y="2324465"/>
            <a:ext cx="2787943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97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7C871F9-0F12-4578-A387-398866F8B734}"/>
              </a:ext>
            </a:extLst>
          </p:cNvPr>
          <p:cNvSpPr/>
          <p:nvPr/>
        </p:nvSpPr>
        <p:spPr>
          <a:xfrm>
            <a:off x="9163007" y="2459504"/>
            <a:ext cx="2780823" cy="1703193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5800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187581" y="2324465"/>
            <a:ext cx="7662675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8.1×10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A95443-B7E4-466D-B142-96B515D94ED5}"/>
              </a:ext>
            </a:extLst>
          </p:cNvPr>
          <p:cNvSpPr txBox="1"/>
          <p:nvPr/>
        </p:nvSpPr>
        <p:spPr>
          <a:xfrm>
            <a:off x="7695939" y="2558420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612E12C-FA5B-4CDD-98F6-04C1C8082168}"/>
              </a:ext>
            </a:extLst>
          </p:cNvPr>
          <p:cNvSpPr txBox="1"/>
          <p:nvPr/>
        </p:nvSpPr>
        <p:spPr>
          <a:xfrm>
            <a:off x="9163007" y="2324465"/>
            <a:ext cx="2787943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81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A79F5BF-45C1-4551-A2FA-8BA3A5DB0127}"/>
              </a:ext>
            </a:extLst>
          </p:cNvPr>
          <p:cNvSpPr/>
          <p:nvPr/>
        </p:nvSpPr>
        <p:spPr>
          <a:xfrm>
            <a:off x="9163007" y="2459504"/>
            <a:ext cx="2780823" cy="1703193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4630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187581" y="2324465"/>
            <a:ext cx="7662675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3.1×10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A95443-B7E4-466D-B142-96B515D94ED5}"/>
              </a:ext>
            </a:extLst>
          </p:cNvPr>
          <p:cNvSpPr txBox="1"/>
          <p:nvPr/>
        </p:nvSpPr>
        <p:spPr>
          <a:xfrm>
            <a:off x="7695939" y="2558420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612E12C-FA5B-4CDD-98F6-04C1C8082168}"/>
              </a:ext>
            </a:extLst>
          </p:cNvPr>
          <p:cNvSpPr txBox="1"/>
          <p:nvPr/>
        </p:nvSpPr>
        <p:spPr>
          <a:xfrm>
            <a:off x="9163007" y="2324465"/>
            <a:ext cx="2787943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31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4CAB71EC-33F3-4D5A-8008-1762036116E7}"/>
              </a:ext>
            </a:extLst>
          </p:cNvPr>
          <p:cNvSpPr/>
          <p:nvPr/>
        </p:nvSpPr>
        <p:spPr>
          <a:xfrm>
            <a:off x="9163007" y="2459504"/>
            <a:ext cx="2780823" cy="1703193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2518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187581" y="2324465"/>
            <a:ext cx="7662675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7.5×10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A95443-B7E4-466D-B142-96B515D94ED5}"/>
              </a:ext>
            </a:extLst>
          </p:cNvPr>
          <p:cNvSpPr txBox="1"/>
          <p:nvPr/>
        </p:nvSpPr>
        <p:spPr>
          <a:xfrm>
            <a:off x="7695939" y="2558420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612E12C-FA5B-4CDD-98F6-04C1C8082168}"/>
              </a:ext>
            </a:extLst>
          </p:cNvPr>
          <p:cNvSpPr txBox="1"/>
          <p:nvPr/>
        </p:nvSpPr>
        <p:spPr>
          <a:xfrm>
            <a:off x="9163007" y="2324465"/>
            <a:ext cx="2787943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75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DCA7DCA-F73B-4BBA-89E9-0626588F21A2}"/>
              </a:ext>
            </a:extLst>
          </p:cNvPr>
          <p:cNvSpPr/>
          <p:nvPr/>
        </p:nvSpPr>
        <p:spPr>
          <a:xfrm>
            <a:off x="9163007" y="2459504"/>
            <a:ext cx="2780823" cy="1703193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1771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187581" y="2324465"/>
            <a:ext cx="7662675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1.3×10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A95443-B7E4-466D-B142-96B515D94ED5}"/>
              </a:ext>
            </a:extLst>
          </p:cNvPr>
          <p:cNvSpPr txBox="1"/>
          <p:nvPr/>
        </p:nvSpPr>
        <p:spPr>
          <a:xfrm>
            <a:off x="7695939" y="2558420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612E12C-FA5B-4CDD-98F6-04C1C8082168}"/>
              </a:ext>
            </a:extLst>
          </p:cNvPr>
          <p:cNvSpPr txBox="1"/>
          <p:nvPr/>
        </p:nvSpPr>
        <p:spPr>
          <a:xfrm>
            <a:off x="9163007" y="2324465"/>
            <a:ext cx="2787943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13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5059792-6800-4843-B46A-65E58453AF2C}"/>
              </a:ext>
            </a:extLst>
          </p:cNvPr>
          <p:cNvSpPr/>
          <p:nvPr/>
        </p:nvSpPr>
        <p:spPr>
          <a:xfrm>
            <a:off x="9163007" y="2459504"/>
            <a:ext cx="2780823" cy="1703193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1421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187581" y="2324465"/>
            <a:ext cx="7662675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9.5×10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A95443-B7E4-466D-B142-96B515D94ED5}"/>
              </a:ext>
            </a:extLst>
          </p:cNvPr>
          <p:cNvSpPr txBox="1"/>
          <p:nvPr/>
        </p:nvSpPr>
        <p:spPr>
          <a:xfrm>
            <a:off x="7695939" y="2558420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612E12C-FA5B-4CDD-98F6-04C1C8082168}"/>
              </a:ext>
            </a:extLst>
          </p:cNvPr>
          <p:cNvSpPr txBox="1"/>
          <p:nvPr/>
        </p:nvSpPr>
        <p:spPr>
          <a:xfrm>
            <a:off x="9163007" y="2324465"/>
            <a:ext cx="2787943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95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EFC60B4-01E3-466A-8346-8C8C10909208}"/>
              </a:ext>
            </a:extLst>
          </p:cNvPr>
          <p:cNvSpPr/>
          <p:nvPr/>
        </p:nvSpPr>
        <p:spPr>
          <a:xfrm>
            <a:off x="9163007" y="2459504"/>
            <a:ext cx="2780823" cy="1703193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1042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187581" y="2324465"/>
            <a:ext cx="7662675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4.6×10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A95443-B7E4-466D-B142-96B515D94ED5}"/>
              </a:ext>
            </a:extLst>
          </p:cNvPr>
          <p:cNvSpPr txBox="1"/>
          <p:nvPr/>
        </p:nvSpPr>
        <p:spPr>
          <a:xfrm>
            <a:off x="7695939" y="2558420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612E12C-FA5B-4CDD-98F6-04C1C8082168}"/>
              </a:ext>
            </a:extLst>
          </p:cNvPr>
          <p:cNvSpPr txBox="1"/>
          <p:nvPr/>
        </p:nvSpPr>
        <p:spPr>
          <a:xfrm>
            <a:off x="9163007" y="2324465"/>
            <a:ext cx="2787943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46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B42B0E6-F913-47DA-84E5-D4A097FF4584}"/>
              </a:ext>
            </a:extLst>
          </p:cNvPr>
          <p:cNvSpPr/>
          <p:nvPr/>
        </p:nvSpPr>
        <p:spPr>
          <a:xfrm>
            <a:off x="9163007" y="2459504"/>
            <a:ext cx="2780823" cy="1703193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0265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187581" y="2324465"/>
            <a:ext cx="7662675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3.4×10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A95443-B7E4-466D-B142-96B515D94ED5}"/>
              </a:ext>
            </a:extLst>
          </p:cNvPr>
          <p:cNvSpPr txBox="1"/>
          <p:nvPr/>
        </p:nvSpPr>
        <p:spPr>
          <a:xfrm>
            <a:off x="7695939" y="2558420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612E12C-FA5B-4CDD-98F6-04C1C8082168}"/>
              </a:ext>
            </a:extLst>
          </p:cNvPr>
          <p:cNvSpPr txBox="1"/>
          <p:nvPr/>
        </p:nvSpPr>
        <p:spPr>
          <a:xfrm>
            <a:off x="9163007" y="2324465"/>
            <a:ext cx="2787943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34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E656C30-AC54-4FEF-82C1-D02CB9780D6F}"/>
              </a:ext>
            </a:extLst>
          </p:cNvPr>
          <p:cNvSpPr/>
          <p:nvPr/>
        </p:nvSpPr>
        <p:spPr>
          <a:xfrm>
            <a:off x="9163007" y="2459504"/>
            <a:ext cx="2780823" cy="1703193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6936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187581" y="2324465"/>
            <a:ext cx="7662675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7.6×10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A95443-B7E4-466D-B142-96B515D94ED5}"/>
              </a:ext>
            </a:extLst>
          </p:cNvPr>
          <p:cNvSpPr txBox="1"/>
          <p:nvPr/>
        </p:nvSpPr>
        <p:spPr>
          <a:xfrm>
            <a:off x="7695939" y="2558420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612E12C-FA5B-4CDD-98F6-04C1C8082168}"/>
              </a:ext>
            </a:extLst>
          </p:cNvPr>
          <p:cNvSpPr txBox="1"/>
          <p:nvPr/>
        </p:nvSpPr>
        <p:spPr>
          <a:xfrm>
            <a:off x="9163007" y="2324465"/>
            <a:ext cx="2787943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76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A3A4123-0923-4BF2-9423-D9326AB7DB56}"/>
              </a:ext>
            </a:extLst>
          </p:cNvPr>
          <p:cNvSpPr/>
          <p:nvPr/>
        </p:nvSpPr>
        <p:spPr>
          <a:xfrm>
            <a:off x="9163007" y="2459504"/>
            <a:ext cx="2780823" cy="1703193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1445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187581" y="2324465"/>
            <a:ext cx="7662675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2.5×10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A95443-B7E4-466D-B142-96B515D94ED5}"/>
              </a:ext>
            </a:extLst>
          </p:cNvPr>
          <p:cNvSpPr txBox="1"/>
          <p:nvPr/>
        </p:nvSpPr>
        <p:spPr>
          <a:xfrm>
            <a:off x="7695939" y="2558420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612E12C-FA5B-4CDD-98F6-04C1C8082168}"/>
              </a:ext>
            </a:extLst>
          </p:cNvPr>
          <p:cNvSpPr txBox="1"/>
          <p:nvPr/>
        </p:nvSpPr>
        <p:spPr>
          <a:xfrm>
            <a:off x="9163007" y="2324465"/>
            <a:ext cx="2787943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25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2081077-78E1-4786-BE36-6B793C3D6CF5}"/>
              </a:ext>
            </a:extLst>
          </p:cNvPr>
          <p:cNvSpPr/>
          <p:nvPr/>
        </p:nvSpPr>
        <p:spPr>
          <a:xfrm>
            <a:off x="9163007" y="2459504"/>
            <a:ext cx="2780823" cy="1703193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4576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955</TotalTime>
  <Words>42</Words>
  <Application>Microsoft Office PowerPoint</Application>
  <PresentationFormat>ワイド画面</PresentationFormat>
  <Paragraphs>32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7" baseType="lpstr">
      <vt:lpstr>ＭＳ Ｐゴシック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小数 10倍</dc:title>
  <dc:creator>colas@edu-c.local</dc:creator>
  <cp:lastModifiedBy>colas@edu-c.local</cp:lastModifiedBy>
  <cp:revision>122</cp:revision>
  <dcterms:created xsi:type="dcterms:W3CDTF">2019-12-03T00:44:33Z</dcterms:created>
  <dcterms:modified xsi:type="dcterms:W3CDTF">2020-02-27T05:06:10Z</dcterms:modified>
</cp:coreProperties>
</file>