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3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A0D43E-3B0F-4049-AD12-41E58C9450DF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EBFFB96-8DB4-44F0-903D-275C0C8B7AB4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B525F1F-693F-4C61-BDF1-1B2F69DC672E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00D3D6-4E2E-4498-ABAD-A1A88CFB2011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21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5D9FDA7-B92A-49C5-84CD-B2279E3FA418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46E859-1FD6-4198-B245-EDB392355E5F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4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B9ADC4D-72B3-4C9E-A5F4-4B8A5EBC338E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2D5E64-8BCD-4F0B-8AEE-0D1FCADF82DE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5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0DAE27-0D7B-4950-8BB3-EAEC42514673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74C244C-6D2D-406D-A763-D801F214F59D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30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27B5941-9202-4A8F-B09C-3C24375F1994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2E37BD1-CD53-4538-BE1B-7861E45FC8DB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00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3B94F7-1FBD-4D61-A917-53037234F92A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ACC235-3E87-4853-86A2-E26D636E5B30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26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75C024-3198-45AF-B23F-29C9637341E4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9EABC25-4C5D-42F3-98C5-1D599F0A67D8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81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73B8475-A770-4256-BF88-036AE9DE8BE2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1B75B5-886B-4778-AA75-8B8BD57A2EC3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96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2726952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01C589-2B6C-4CE3-AA04-3AECCE982C6F}"/>
              </a:ext>
            </a:extLst>
          </p:cNvPr>
          <p:cNvSpPr txBox="1"/>
          <p:nvPr/>
        </p:nvSpPr>
        <p:spPr>
          <a:xfrm>
            <a:off x="864891" y="1261353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E27F6F7-2046-4C7A-A2EE-54513EA3E238}"/>
              </a:ext>
            </a:extLst>
          </p:cNvPr>
          <p:cNvGrpSpPr/>
          <p:nvPr/>
        </p:nvGrpSpPr>
        <p:grpSpPr>
          <a:xfrm>
            <a:off x="4389001" y="1258231"/>
            <a:ext cx="2467342" cy="2400657"/>
            <a:chOff x="8698689" y="4197497"/>
            <a:chExt cx="2467342" cy="24006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2BF33B1-6703-4FC2-8FAF-DB8ACB4A05AA}"/>
                </a:ext>
              </a:extLst>
            </p:cNvPr>
            <p:cNvSpPr txBox="1"/>
            <p:nvPr/>
          </p:nvSpPr>
          <p:spPr>
            <a:xfrm>
              <a:off x="8698689" y="4197497"/>
              <a:ext cx="246734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184AA0DB-5F4B-4554-8D67-89B6A8CC1BEC}"/>
                </a:ext>
              </a:extLst>
            </p:cNvPr>
            <p:cNvSpPr/>
            <p:nvPr/>
          </p:nvSpPr>
          <p:spPr>
            <a:xfrm>
              <a:off x="9567599" y="4455341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4D811C27-2EBE-4809-AC15-DCD80D5554D7}"/>
              </a:ext>
            </a:extLst>
          </p:cNvPr>
          <p:cNvGrpSpPr/>
          <p:nvPr/>
        </p:nvGrpSpPr>
        <p:grpSpPr>
          <a:xfrm>
            <a:off x="4321859" y="3652645"/>
            <a:ext cx="6822702" cy="2400657"/>
            <a:chOff x="864891" y="1255110"/>
            <a:chExt cx="6822702" cy="2400657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D587F78-8260-4AC6-B855-69B634AB0C9E}"/>
                </a:ext>
              </a:extLst>
            </p:cNvPr>
            <p:cNvSpPr txBox="1"/>
            <p:nvPr/>
          </p:nvSpPr>
          <p:spPr>
            <a:xfrm>
              <a:off x="864891" y="1255110"/>
              <a:ext cx="6822702" cy="240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11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r>
                <a:rPr kumimoji="1" lang="en-US" altLang="ja-JP" sz="10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</a:t>
              </a:r>
              <a:r>
                <a:rPr kumimoji="1" lang="ja-JP" altLang="en-US" sz="28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c</a:t>
              </a:r>
              <a:r>
                <a:rPr kumimoji="1" lang="en-US" altLang="ja-JP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lang="en-US" altLang="ja-JP" sz="15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L</a:t>
              </a:r>
              <a:endParaRPr kumimoji="1" lang="ja-JP" altLang="en-US" sz="15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F97A9F5-6490-4D94-B6FA-2C38D9CCBF3D}"/>
                </a:ext>
              </a:extLst>
            </p:cNvPr>
            <p:cNvSpPr/>
            <p:nvPr/>
          </p:nvSpPr>
          <p:spPr>
            <a:xfrm>
              <a:off x="6044787" y="1512094"/>
              <a:ext cx="234000" cy="14019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516FD6-6173-4385-A163-2A1883DB66F8}"/>
              </a:ext>
            </a:extLst>
          </p:cNvPr>
          <p:cNvSpPr/>
          <p:nvPr/>
        </p:nvSpPr>
        <p:spPr>
          <a:xfrm>
            <a:off x="432185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B1D1469-839C-41F3-BE46-70167C639F2E}"/>
              </a:ext>
            </a:extLst>
          </p:cNvPr>
          <p:cNvSpPr/>
          <p:nvPr/>
        </p:nvSpPr>
        <p:spPr>
          <a:xfrm>
            <a:off x="7247409" y="3652645"/>
            <a:ext cx="1374266" cy="210313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90</Words>
  <Application>Microsoft Office PowerPoint</Application>
  <PresentationFormat>ワイド画面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小数のかさ</dc:title>
  <dc:creator>colas@edu-c.local</dc:creator>
  <cp:lastModifiedBy>中山 亜紀</cp:lastModifiedBy>
  <cp:revision>107</cp:revision>
  <dcterms:created xsi:type="dcterms:W3CDTF">2019-12-03T00:44:33Z</dcterms:created>
  <dcterms:modified xsi:type="dcterms:W3CDTF">2020-04-08T06:19:53Z</dcterms:modified>
</cp:coreProperties>
</file>