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21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23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8A0D43E-3B0F-4049-AD12-41E58C9450DF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EBFFB96-8DB4-44F0-903D-275C0C8B7AB4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4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B525F1F-693F-4C61-BDF1-1B2F69DC672E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600D3D6-4E2E-4498-ABAD-A1A88CFB2011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21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5D9FDA7-B92A-49C5-84CD-B2279E3FA418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746E859-1FD6-4198-B245-EDB392355E5F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14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B9ADC4D-72B3-4C9E-A5F4-4B8A5EBC338E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A2D5E64-8BCD-4F0B-8AEE-0D1FCADF82DE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5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0DAE27-0D7B-4950-8BB3-EAEC42514673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74C244C-6D2D-406D-A763-D801F214F59D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30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27B5941-9202-4A8F-B09C-3C24375F1994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2E37BD1-CD53-4538-BE1B-7861E45FC8DB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00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73B94F7-1FBD-4D61-A917-53037234F92A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4ACC235-3E87-4853-86A2-E26D636E5B30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26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375C024-3198-45AF-B23F-29C9637341E4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9EABC25-4C5D-42F3-98C5-1D599F0A67D8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81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73B8475-A770-4256-BF88-036AE9DE8BE2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D1B75B5-886B-4778-AA75-8B8BD57A2EC3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96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4389001" y="1258231"/>
            <a:ext cx="2467342" cy="2400657"/>
            <a:chOff x="8698689" y="4197497"/>
            <a:chExt cx="2467342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46734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6822702" cy="2400657"/>
            <a:chOff x="864891" y="1255110"/>
            <a:chExt cx="6822702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6822702" cy="2400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1516FD6-6173-4385-A163-2A1883DB66F8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B1D1469-839C-41F3-BE46-70167C639F2E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2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1182</TotalTime>
  <Words>90</Words>
  <Application>Microsoft Office PowerPoint</Application>
  <PresentationFormat>ワイド画面</PresentationFormat>
  <Paragraphs>40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小数のかさ</dc:title>
  <dc:creator>colas@edu-c.local</dc:creator>
  <cp:lastModifiedBy>中山 亜紀</cp:lastModifiedBy>
  <cp:revision>107</cp:revision>
  <dcterms:created xsi:type="dcterms:W3CDTF">2019-12-03T00:44:33Z</dcterms:created>
  <dcterms:modified xsi:type="dcterms:W3CDTF">2020-04-08T06:19:53Z</dcterms:modified>
</cp:coreProperties>
</file>