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9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26FD149-9CE0-4309-B621-CF15EFBEAD79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805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8A33BB-F4AF-478B-8A13-6859E0BEDD3E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490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2D6436-DA82-49C3-A88D-2B3279BABF8C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41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97873B1-2D3E-44FD-8F09-EEA5514177B4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0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24721C4-16AA-4809-9BCB-1F0E4C737745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81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781F51-4AE8-40DC-8814-BB649F84C094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73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E184BF1-90F6-424B-BC48-9E8F50EFBA91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744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CB8699B-511A-43B5-B412-0F235AC70464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27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260107" y="2074783"/>
            <a:ext cx="11671785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  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       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3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4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151F4B9-3C17-4737-8DC1-5C449B71B553}"/>
              </a:ext>
            </a:extLst>
          </p:cNvPr>
          <p:cNvGrpSpPr/>
          <p:nvPr/>
        </p:nvGrpSpPr>
        <p:grpSpPr>
          <a:xfrm>
            <a:off x="1844941" y="2074783"/>
            <a:ext cx="2789546" cy="2708434"/>
            <a:chOff x="9036827" y="4148383"/>
            <a:chExt cx="2789546" cy="2708434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0CE46BAE-9125-40DE-A9B4-6A4B3FDA4480}"/>
                </a:ext>
              </a:extLst>
            </p:cNvPr>
            <p:cNvSpPr txBox="1"/>
            <p:nvPr/>
          </p:nvSpPr>
          <p:spPr>
            <a:xfrm>
              <a:off x="9036827" y="4148383"/>
              <a:ext cx="2789546" cy="27084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4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7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7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177920B-4073-4215-917B-1FE8F5C6FBDB}"/>
                </a:ext>
              </a:extLst>
            </p:cNvPr>
            <p:cNvSpPr/>
            <p:nvPr/>
          </p:nvSpPr>
          <p:spPr>
            <a:xfrm>
              <a:off x="10069997" y="4437321"/>
              <a:ext cx="335362" cy="159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E1B40DF-FFAE-4FC3-8DC3-942AF8543B2B}"/>
              </a:ext>
            </a:extLst>
          </p:cNvPr>
          <p:cNvSpPr/>
          <p:nvPr/>
        </p:nvSpPr>
        <p:spPr>
          <a:xfrm>
            <a:off x="6522720" y="2092200"/>
            <a:ext cx="3824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935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</TotalTime>
  <Words>54</Words>
  <Application>Microsoft Office PowerPoint</Application>
  <PresentationFormat>ワイド画面</PresentationFormat>
  <Paragraphs>18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小数のかさ</dc:title>
  <dc:creator>colas@edu-c.local</dc:creator>
  <cp:lastModifiedBy>中山 亜紀</cp:lastModifiedBy>
  <cp:revision>108</cp:revision>
  <dcterms:created xsi:type="dcterms:W3CDTF">2019-12-03T00:44:33Z</dcterms:created>
  <dcterms:modified xsi:type="dcterms:W3CDTF">2020-04-08T06:19:31Z</dcterms:modified>
</cp:coreProperties>
</file>