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9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2.7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5E513A2-6E62-464C-9305-43876441C638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125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3.8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5D30DF-374F-4215-842E-69FF5D329F10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43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2.3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7C4ED53-D05C-48BD-A073-B5027830749B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36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1.3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61B8196-4E26-43C5-AA07-D150F008FAAC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513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2.1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44F192-D4FF-42FB-8DCF-D422EAA53182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00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2.4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507FCF9-74BE-4645-B69C-78C7E0D8227E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71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2.5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C58247-3E41-4146-8E98-D96C8EC447C4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11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1.5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F51F3CC-3BF7-4F7E-8B69-8FE1F30931AB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39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1.8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5C7FF9-4740-46A8-B0CE-A0135998AFD6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01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3585783" y="3905624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1455193" y="1271013"/>
            <a:ext cx="7438255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lang="en-US" altLang="ja-JP" sz="15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5180690" y="3671669"/>
            <a:ext cx="564449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1.6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89A61F7-1500-41C9-AEE4-7D7EA85A624E}"/>
              </a:ext>
            </a:extLst>
          </p:cNvPr>
          <p:cNvSpPr/>
          <p:nvPr/>
        </p:nvSpPr>
        <p:spPr>
          <a:xfrm>
            <a:off x="5180690" y="3691676"/>
            <a:ext cx="338854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71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40</Words>
  <Application>Microsoft Office PowerPoint</Application>
  <PresentationFormat>ワイド画面</PresentationFormat>
  <Paragraphs>30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小数の長さ</dc:title>
  <dc:creator>colas@edu-c.local</dc:creator>
  <cp:lastModifiedBy>中山 亜紀</cp:lastModifiedBy>
  <cp:revision>58</cp:revision>
  <dcterms:created xsi:type="dcterms:W3CDTF">2019-12-03T00:44:33Z</dcterms:created>
  <dcterms:modified xsi:type="dcterms:W3CDTF">2020-04-08T06:19:08Z</dcterms:modified>
</cp:coreProperties>
</file>