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12" r:id="rId2"/>
    <p:sldId id="313" r:id="rId3"/>
    <p:sldId id="314" r:id="rId4"/>
    <p:sldId id="315" r:id="rId5"/>
    <p:sldId id="316" r:id="rId6"/>
    <p:sldId id="317" r:id="rId7"/>
    <p:sldId id="318" r:id="rId8"/>
    <p:sldId id="319" r:id="rId9"/>
    <p:sldId id="320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300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2020/4/8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466651" y="2290226"/>
            <a:ext cx="11876969" cy="227754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en-US" altLang="ja-JP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lang="en-US" altLang="ja-JP" sz="142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F4F39B5-3902-462D-B175-1F952E67B759}"/>
              </a:ext>
            </a:extLst>
          </p:cNvPr>
          <p:cNvSpPr/>
          <p:nvPr/>
        </p:nvSpPr>
        <p:spPr>
          <a:xfrm>
            <a:off x="6453051" y="2092200"/>
            <a:ext cx="3187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327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466652" y="2290226"/>
            <a:ext cx="11490218" cy="22775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en-US" altLang="ja-JP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lang="en-US" altLang="ja-JP" sz="142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B4775D3-B602-43C1-81B6-12955E91F821}"/>
              </a:ext>
            </a:extLst>
          </p:cNvPr>
          <p:cNvSpPr/>
          <p:nvPr/>
        </p:nvSpPr>
        <p:spPr>
          <a:xfrm>
            <a:off x="6453051" y="2092200"/>
            <a:ext cx="3187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1524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466652" y="2290226"/>
            <a:ext cx="11490218" cy="22775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en-US" altLang="ja-JP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lang="en-US" altLang="ja-JP" sz="142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EEFA014-78ED-44FD-B27D-76C78195BCD3}"/>
              </a:ext>
            </a:extLst>
          </p:cNvPr>
          <p:cNvSpPr/>
          <p:nvPr/>
        </p:nvSpPr>
        <p:spPr>
          <a:xfrm>
            <a:off x="6453051" y="2092200"/>
            <a:ext cx="3187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7579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466652" y="2290226"/>
            <a:ext cx="11490218" cy="22775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en-US" altLang="ja-JP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lang="en-US" altLang="ja-JP" sz="142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1BCF485-0A21-46E5-B749-113C3F54CAB8}"/>
              </a:ext>
            </a:extLst>
          </p:cNvPr>
          <p:cNvSpPr/>
          <p:nvPr/>
        </p:nvSpPr>
        <p:spPr>
          <a:xfrm>
            <a:off x="6453051" y="2092200"/>
            <a:ext cx="3187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557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466652" y="2290226"/>
            <a:ext cx="11490218" cy="22775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en-US" altLang="ja-JP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0.7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lang="en-US" altLang="ja-JP" sz="142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D6A20E9-EB40-4E65-B080-35F4B8F0FEA0}"/>
              </a:ext>
            </a:extLst>
          </p:cNvPr>
          <p:cNvSpPr/>
          <p:nvPr/>
        </p:nvSpPr>
        <p:spPr>
          <a:xfrm>
            <a:off x="6453051" y="2092200"/>
            <a:ext cx="3187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91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466652" y="2290226"/>
            <a:ext cx="11490218" cy="22775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en-US" altLang="ja-JP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lang="en-US" altLang="ja-JP" sz="142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C5D240-709B-4FEB-8825-840EBB6928B1}"/>
              </a:ext>
            </a:extLst>
          </p:cNvPr>
          <p:cNvSpPr/>
          <p:nvPr/>
        </p:nvSpPr>
        <p:spPr>
          <a:xfrm>
            <a:off x="6453051" y="2092200"/>
            <a:ext cx="3187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893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466652" y="2290226"/>
            <a:ext cx="11490218" cy="22775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en-US" altLang="ja-JP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0.2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lang="en-US" altLang="ja-JP" sz="142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D2FD201-4162-44D9-BC72-B8EBACFD9BDE}"/>
              </a:ext>
            </a:extLst>
          </p:cNvPr>
          <p:cNvSpPr/>
          <p:nvPr/>
        </p:nvSpPr>
        <p:spPr>
          <a:xfrm>
            <a:off x="6453051" y="2092200"/>
            <a:ext cx="3187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7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466652" y="2290226"/>
            <a:ext cx="11490218" cy="22775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en-US" altLang="ja-JP" sz="9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r>
              <a:rPr kumimoji="1" lang="ja-JP" altLang="en-US" sz="8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8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0.8</a:t>
            </a:r>
            <a:r>
              <a:rPr kumimoji="1" lang="en-US" altLang="ja-JP" sz="9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lang="en-US" altLang="ja-JP" sz="14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60A3BEB-12A3-4634-9ADA-A7D037CB8A1B}"/>
              </a:ext>
            </a:extLst>
          </p:cNvPr>
          <p:cNvSpPr/>
          <p:nvPr/>
        </p:nvSpPr>
        <p:spPr>
          <a:xfrm>
            <a:off x="6377626" y="1944966"/>
            <a:ext cx="3187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839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466652" y="2290226"/>
            <a:ext cx="11490218" cy="22775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en-US" altLang="ja-JP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mm</a:t>
            </a:r>
            <a:r>
              <a:rPr kumimoji="1"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2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lang="ja-JP" altLang="en-US" sz="8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42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0.6</a:t>
            </a:r>
            <a:r>
              <a:rPr kumimoji="1" lang="en-US" altLang="ja-JP" sz="4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9800" b="1">
                <a:latin typeface="メイリオ" panose="020B0604030504040204" pitchFamily="50" charset="-128"/>
                <a:ea typeface="メイリオ" panose="020B0604030504040204" pitchFamily="50" charset="-128"/>
              </a:rPr>
              <a:t>cm</a:t>
            </a:r>
            <a:endParaRPr lang="en-US" altLang="ja-JP" sz="142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2859370-87E2-4DA2-A181-7D3AB54F094A}"/>
              </a:ext>
            </a:extLst>
          </p:cNvPr>
          <p:cNvSpPr/>
          <p:nvPr/>
        </p:nvSpPr>
        <p:spPr>
          <a:xfrm>
            <a:off x="6453051" y="2092200"/>
            <a:ext cx="3187338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49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1121</TotalTime>
  <Words>35</Words>
  <Application>Microsoft Office PowerPoint</Application>
  <PresentationFormat>ワイド画面</PresentationFormat>
  <Paragraphs>9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少数で表そう（１）</dc:title>
  <dc:creator>colas@edu-c.local</dc:creator>
  <cp:lastModifiedBy>中山 亜紀</cp:lastModifiedBy>
  <cp:revision>101</cp:revision>
  <dcterms:created xsi:type="dcterms:W3CDTF">2019-12-03T00:44:33Z</dcterms:created>
  <dcterms:modified xsi:type="dcterms:W3CDTF">2020-04-08T06:44:27Z</dcterms:modified>
</cp:coreProperties>
</file>