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5" r:id="rId3"/>
    <p:sldId id="281" r:id="rId4"/>
    <p:sldId id="282" r:id="rId5"/>
    <p:sldId id="283" r:id="rId6"/>
    <p:sldId id="284" r:id="rId7"/>
    <p:sldId id="265" r:id="rId8"/>
    <p:sldId id="288" r:id="rId9"/>
    <p:sldId id="286" r:id="rId10"/>
    <p:sldId id="289" r:id="rId11"/>
    <p:sldId id="28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6D0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さ ６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78324" y="3833583"/>
            <a:ext cx="7770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と何ｄ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かな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42B2397-B49E-48B1-83CD-59BB3F2476F4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EC40F7F-73EC-430F-A255-29F555AF4D61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45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29DFBD-11B6-4699-8FE8-2D6D2554BCF2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F399048-4E41-44E4-8510-AA349601553B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4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C07B0C4-AC1D-43CB-B86F-C4BB006380B0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8BDDC4F-85E1-42D9-B362-A6835806FCD3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78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FBA6486-9DE0-441B-B806-8E761A42D847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C6415BA-E483-4099-8E29-F847588AA5B2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94E3167-27DA-463B-9487-417A6C321F26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85128D4-9DD8-475D-8551-E29C615A13A6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46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896D73F-D975-48D8-B5D6-BBB83EFDADFE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D38E7F7-972B-4B52-9E2B-92B9BCEE600E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57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54D87A-E8DE-424E-95C9-7AD826EAA611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D289A68-E4AB-4DBA-9163-A656290D5E65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8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2C5FFAA-946F-4694-A90E-93804B0499BA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274C32A-AF9F-4BB8-A40B-356FE5FF2EF6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78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14FE8F-6340-4535-A6AA-D4B0F39C9893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C25DCF-2452-4E88-A320-476F3F1772D0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61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683AF63-2AAC-4CF2-B4EF-C841447A84F4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D87205E-84A9-424A-9A9C-8E23ABD979FC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35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100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かさ dLをL+dLへ</dc:title>
  <dc:creator>colas@edu-c.local</dc:creator>
  <cp:lastModifiedBy>colas@edu-c.local</cp:lastModifiedBy>
  <cp:revision>39</cp:revision>
  <dcterms:created xsi:type="dcterms:W3CDTF">2019-12-03T00:44:33Z</dcterms:created>
  <dcterms:modified xsi:type="dcterms:W3CDTF">2019-12-12T02:30:15Z</dcterms:modified>
</cp:coreProperties>
</file>