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1" r:id="rId3"/>
    <p:sldId id="290" r:id="rId4"/>
    <p:sldId id="292" r:id="rId5"/>
    <p:sldId id="291" r:id="rId6"/>
    <p:sldId id="293" r:id="rId7"/>
    <p:sldId id="296" r:id="rId8"/>
    <p:sldId id="294" r:id="rId9"/>
    <p:sldId id="297" r:id="rId10"/>
    <p:sldId id="295" r:id="rId11"/>
    <p:sldId id="298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6D0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928331" y="1834002"/>
            <a:ext cx="6670416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か さ ５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2378324" y="3833583"/>
            <a:ext cx="777042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何</a:t>
            </a:r>
            <a:r>
              <a:rPr lang="en-US" altLang="ja-JP" sz="7200">
                <a:latin typeface="メイリオ" panose="020B0604030504040204" pitchFamily="50" charset="-128"/>
                <a:ea typeface="メイリオ" panose="020B0604030504040204" pitchFamily="50" charset="-128"/>
              </a:rPr>
              <a:t>L</a:t>
            </a:r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と何ｄ</a:t>
            </a:r>
            <a:r>
              <a:rPr lang="en-US" altLang="ja-JP" sz="7200">
                <a:latin typeface="メイリオ" panose="020B0604030504040204" pitchFamily="50" charset="-128"/>
                <a:ea typeface="メイリオ" panose="020B0604030504040204" pitchFamily="50" charset="-128"/>
              </a:rPr>
              <a:t>L</a:t>
            </a:r>
            <a:r>
              <a:rPr lang="ja-JP" altLang="en-US" sz="7200">
                <a:latin typeface="メイリオ" panose="020B0604030504040204" pitchFamily="50" charset="-128"/>
                <a:ea typeface="メイリオ" panose="020B0604030504040204" pitchFamily="50" charset="-128"/>
              </a:rPr>
              <a:t>かな</a:t>
            </a:r>
            <a:r>
              <a:rPr lang="ja-JP" altLang="en-US" sz="7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91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9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2663724-29E0-441B-A42A-C7CE53078095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DC5A3AC-6FF2-4F79-94D4-1D338E197626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0852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8CADE4C-A984-46BB-A854-B2ADDF3D8CAC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B6AC238-5F63-466A-8654-491305BE39F6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011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74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29CA9D7-2AB9-432E-9B8E-63F913BCA2E3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EBFB116-9FCE-4DD1-BAEF-7E6BC178A872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409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54F3FEE-D712-4991-B9DC-BD0996DD2B0D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EB44D4E-1FF1-44C5-B214-CA7F8AE4F4B1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8031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92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9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2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C1B4D43-F0BC-4657-8506-A6549DD94121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B6DDBDE-507D-4BD0-ACD6-93B6DE4D77D5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952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85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8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861CAFE-234A-44B9-B6DC-E2C8EDDDE2A2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7E1AA97-EB99-46AA-8690-4ECD0E6B9335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187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33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E4EA636-0AC1-457F-A54E-8534B7548F07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CAC4E5C-7A3C-4215-BF5E-0DC067A19D36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8125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54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5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85173EC-75E1-49E1-A692-8EAF7C34730E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6D8436F-36D3-45C5-97C6-9B7445A74485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6099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67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6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7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A683CA5-BCEF-4243-96D7-45CC7800A790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5B150C9-4B58-4E7D-92B9-302D75FF5DB2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209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C422377-46DC-4C5E-9F54-AFBA55EB92EE}"/>
              </a:ext>
            </a:extLst>
          </p:cNvPr>
          <p:cNvSpPr txBox="1"/>
          <p:nvPr/>
        </p:nvSpPr>
        <p:spPr>
          <a:xfrm>
            <a:off x="2726952" y="3889721"/>
            <a:ext cx="15949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601C589-2B6C-4CE3-AA04-3AECCE982C6F}"/>
              </a:ext>
            </a:extLst>
          </p:cNvPr>
          <p:cNvSpPr txBox="1"/>
          <p:nvPr/>
        </p:nvSpPr>
        <p:spPr>
          <a:xfrm>
            <a:off x="864891" y="1261353"/>
            <a:ext cx="284652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34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E27F6F7-2046-4C7A-A2EE-54513EA3E238}"/>
              </a:ext>
            </a:extLst>
          </p:cNvPr>
          <p:cNvGrpSpPr/>
          <p:nvPr/>
        </p:nvGrpSpPr>
        <p:grpSpPr>
          <a:xfrm>
            <a:off x="3524406" y="1258231"/>
            <a:ext cx="2846529" cy="2400657"/>
            <a:chOff x="8698689" y="4197497"/>
            <a:chExt cx="2846529" cy="2400657"/>
          </a:xfrm>
        </p:grpSpPr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D2BF33B1-6703-4FC2-8FAF-DB8ACB4A05AA}"/>
                </a:ext>
              </a:extLst>
            </p:cNvPr>
            <p:cNvSpPr txBox="1"/>
            <p:nvPr/>
          </p:nvSpPr>
          <p:spPr>
            <a:xfrm>
              <a:off x="8698689" y="4197497"/>
              <a:ext cx="2846529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184AA0DB-5F4B-4554-8D67-89B6A8CC1BEC}"/>
                </a:ext>
              </a:extLst>
            </p:cNvPr>
            <p:cNvSpPr/>
            <p:nvPr/>
          </p:nvSpPr>
          <p:spPr>
            <a:xfrm>
              <a:off x="9567599" y="4455341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4D811C27-2EBE-4809-AC15-DCD80D5554D7}"/>
              </a:ext>
            </a:extLst>
          </p:cNvPr>
          <p:cNvGrpSpPr/>
          <p:nvPr/>
        </p:nvGrpSpPr>
        <p:grpSpPr>
          <a:xfrm>
            <a:off x="4321859" y="3652645"/>
            <a:ext cx="8232823" cy="2400657"/>
            <a:chOff x="864891" y="1255110"/>
            <a:chExt cx="8232823" cy="2400657"/>
          </a:xfrm>
        </p:grpSpPr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DD587F78-8260-4AC6-B855-69B634AB0C9E}"/>
                </a:ext>
              </a:extLst>
            </p:cNvPr>
            <p:cNvSpPr txBox="1"/>
            <p:nvPr/>
          </p:nvSpPr>
          <p:spPr>
            <a:xfrm>
              <a:off x="864891" y="1255110"/>
              <a:ext cx="8232823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3</a:t>
              </a:r>
              <a:r>
                <a:rPr kumimoji="1" lang="ja-JP" altLang="en-US" sz="11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r>
                <a:rPr kumimoji="1" lang="en-US" altLang="ja-JP" sz="10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4</a:t>
              </a:r>
              <a:r>
                <a:rPr kumimoji="1" lang="ja-JP" altLang="en-US" sz="28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2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c</a:t>
              </a:r>
              <a:r>
                <a:rPr kumimoji="1" lang="en-US" altLang="ja-JP" sz="66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15000" b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</a:t>
              </a:r>
              <a:endParaRPr kumimoji="1" lang="ja-JP" altLang="en-US" sz="150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0F97A9F5-6490-4D94-B6FA-2C38D9CCBF3D}"/>
                </a:ext>
              </a:extLst>
            </p:cNvPr>
            <p:cNvSpPr/>
            <p:nvPr/>
          </p:nvSpPr>
          <p:spPr>
            <a:xfrm>
              <a:off x="6044787" y="1512094"/>
              <a:ext cx="234000" cy="140194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545401B-574A-428C-8F27-9AA40B25A0A4}"/>
              </a:ext>
            </a:extLst>
          </p:cNvPr>
          <p:cNvSpPr/>
          <p:nvPr/>
        </p:nvSpPr>
        <p:spPr>
          <a:xfrm>
            <a:off x="432185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F591AB3-B787-4DA5-BED8-994A00CE1C0C}"/>
              </a:ext>
            </a:extLst>
          </p:cNvPr>
          <p:cNvSpPr/>
          <p:nvPr/>
        </p:nvSpPr>
        <p:spPr>
          <a:xfrm>
            <a:off x="7247409" y="3652645"/>
            <a:ext cx="1374266" cy="210313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2186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Words>100</Words>
  <Application>Microsoft Office PowerPoint</Application>
  <PresentationFormat>ワイド画面</PresentationFormat>
  <Paragraphs>42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かさ dLをL+dLへ</dc:title>
  <dc:creator>colas@edu-c.local</dc:creator>
  <cp:lastModifiedBy>colas@edu-c.local</cp:lastModifiedBy>
  <cp:revision>38</cp:revision>
  <dcterms:created xsi:type="dcterms:W3CDTF">2019-12-03T00:44:33Z</dcterms:created>
  <dcterms:modified xsi:type="dcterms:W3CDTF">2019-12-12T02:29:35Z</dcterms:modified>
</cp:coreProperties>
</file>