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1" r:id="rId3"/>
    <p:sldId id="265" r:id="rId4"/>
    <p:sldId id="282" r:id="rId5"/>
    <p:sldId id="284" r:id="rId6"/>
    <p:sldId id="283" r:id="rId7"/>
    <p:sldId id="285" r:id="rId8"/>
    <p:sldId id="286" r:id="rId9"/>
    <p:sldId id="287" r:id="rId10"/>
    <p:sldId id="288" r:id="rId11"/>
    <p:sldId id="28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6D0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さ ４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378324" y="3833583"/>
            <a:ext cx="7770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lang="en-US" altLang="ja-JP" sz="7200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と何ｄ</a:t>
            </a:r>
            <a:r>
              <a:rPr lang="en-US" altLang="ja-JP" sz="7200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かな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070CE62-10C6-4257-9978-0DC58C384C36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B912D03-EADA-495F-BB4B-34331562395A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40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8012A53-2613-4D71-A985-8AEB6B23034F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46EDC57-58E8-4DC4-AAD4-7AE85161175F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60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ABD524-5753-4AB5-9106-5A0CE855B998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9F16CA4-8F21-4F36-B2FD-7D9065F1F140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40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6061974-1389-45E4-9134-0560EBDB6152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C085934-1F84-467F-BC80-ECC0F6746D7A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78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5528B69-6C62-4F98-B884-9FCEB34F406B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DB8D527-BEDF-4CC0-901E-6D5ABE8A0A22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651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720A4B9-692F-45F4-898C-AA308BA235C3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22D545F-8B2E-4F09-8088-0FA3C499A67A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89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8E2A1DF-1F56-48A9-A76B-A55158239E19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2E9EF00-AD9B-4532-A266-A549212CA483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70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BF97953-051D-48B0-A368-E56C56AAA97D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4FB5879-746B-4BD3-B72A-61EE461E1093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68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02103F-CAB2-4A24-89C6-B59297491766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7836A90-37ED-4282-9E89-D07100B5CDAF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6672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BA2710C-E381-4439-A73E-FBCDFA93404C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537F6F4-7204-4F5C-B8BD-81122FC8CA6E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63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100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かさ dLをL+dLへ</dc:title>
  <dc:creator>colas@edu-c.local</dc:creator>
  <cp:lastModifiedBy>colas@edu-c.local</cp:lastModifiedBy>
  <cp:revision>36</cp:revision>
  <dcterms:created xsi:type="dcterms:W3CDTF">2019-12-03T00:44:33Z</dcterms:created>
  <dcterms:modified xsi:type="dcterms:W3CDTF">2019-12-12T02:14:14Z</dcterms:modified>
</cp:coreProperties>
</file>