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72" r:id="rId4"/>
    <p:sldId id="271" r:id="rId5"/>
    <p:sldId id="275" r:id="rId6"/>
    <p:sldId id="274" r:id="rId7"/>
    <p:sldId id="276" r:id="rId8"/>
    <p:sldId id="273" r:id="rId9"/>
    <p:sldId id="277" r:id="rId10"/>
    <p:sldId id="279" r:id="rId11"/>
    <p:sldId id="278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6D0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さ ３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3158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何ｄ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かな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48E7F3A-A67E-439D-A259-1D38EDE4337C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68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F69A67C-B347-4604-B882-018CC50B0AC8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4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8D33911-CF27-44DE-98BC-CA6D2E721EAA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47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7CB39C-42B7-4F03-8A35-0A9990AEA666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5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5807853-6E9B-4931-9C4A-01D029B99A29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13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E8AEC27-AFE6-440F-8927-061188BA7EFA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16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B071579-0ADD-4C54-8165-B19AD84638CE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50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3200CEB-66EB-4CFB-AC6A-AA25ED31F3BE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22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E87C8A1-F515-4AD5-86BE-40F4B366CB2C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83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B8EB15-5240-4FDB-A797-ED2BFC96269C}"/>
              </a:ext>
            </a:extLst>
          </p:cNvPr>
          <p:cNvGrpSpPr/>
          <p:nvPr/>
        </p:nvGrpSpPr>
        <p:grpSpPr>
          <a:xfrm>
            <a:off x="864891" y="1255110"/>
            <a:ext cx="8232823" cy="2400657"/>
            <a:chOff x="864891" y="1255110"/>
            <a:chExt cx="8232823" cy="240065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A7755E7-1371-4EA4-8499-DC9B6779F4CA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DD3EA7-1AD4-464D-BFEA-2D9E8A7AF04B}"/>
                </a:ext>
              </a:extLst>
            </p:cNvPr>
            <p:cNvSpPr/>
            <p:nvPr/>
          </p:nvSpPr>
          <p:spPr>
            <a:xfrm>
              <a:off x="5843451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7F7C6CC-4BB1-42F7-9C9A-B69ACAD4DA11}"/>
              </a:ext>
            </a:extLst>
          </p:cNvPr>
          <p:cNvGrpSpPr/>
          <p:nvPr/>
        </p:nvGrpSpPr>
        <p:grpSpPr>
          <a:xfrm>
            <a:off x="8511675" y="3655767"/>
            <a:ext cx="2846529" cy="2400657"/>
            <a:chOff x="8698689" y="4197497"/>
            <a:chExt cx="2846529" cy="240065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75390C3-F5B0-4B28-BDFE-97D08F9D103B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644B951-3D6C-465B-85BA-65B2E6DA2D05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CC46E82-2BAF-4554-A891-16E2F0701535}"/>
              </a:ext>
            </a:extLst>
          </p:cNvPr>
          <p:cNvSpPr/>
          <p:nvPr/>
        </p:nvSpPr>
        <p:spPr>
          <a:xfrm>
            <a:off x="5922551" y="3536624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78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かさ L+dLをdLへ</dc:title>
  <dc:creator>colas@edu-c.local</dc:creator>
  <cp:lastModifiedBy>colas@edu-c.local</cp:lastModifiedBy>
  <cp:revision>31</cp:revision>
  <dcterms:created xsi:type="dcterms:W3CDTF">2019-12-03T00:44:33Z</dcterms:created>
  <dcterms:modified xsi:type="dcterms:W3CDTF">2019-12-12T01:45:33Z</dcterms:modified>
</cp:coreProperties>
</file>