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72" r:id="rId4"/>
    <p:sldId id="271" r:id="rId5"/>
    <p:sldId id="275" r:id="rId6"/>
    <p:sldId id="274" r:id="rId7"/>
    <p:sldId id="276" r:id="rId8"/>
    <p:sldId id="273" r:id="rId9"/>
    <p:sldId id="277" r:id="rId10"/>
    <p:sldId id="279" r:id="rId11"/>
    <p:sldId id="278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2019/12/12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rgbClr val="86D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928331" y="1834002"/>
            <a:ext cx="6670416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800" b="1">
                <a:latin typeface="メイリオ" panose="020B0604030504040204" pitchFamily="50" charset="-128"/>
                <a:ea typeface="メイリオ" panose="020B0604030504040204" pitchFamily="50" charset="-128"/>
              </a:rPr>
              <a:t>か さ ３</a:t>
            </a:r>
            <a:endParaRPr lang="ja-JP" altLang="en-US" sz="13800" dirty="0"/>
          </a:p>
        </p:txBody>
      </p:sp>
      <p:sp>
        <p:nvSpPr>
          <p:cNvPr id="7" name="正方形/長方形 6"/>
          <p:cNvSpPr/>
          <p:nvPr/>
        </p:nvSpPr>
        <p:spPr>
          <a:xfrm>
            <a:off x="3401217" y="3833583"/>
            <a:ext cx="531587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7200">
                <a:latin typeface="メイリオ" panose="020B0604030504040204" pitchFamily="50" charset="-128"/>
                <a:ea typeface="メイリオ" panose="020B0604030504040204" pitchFamily="50" charset="-128"/>
              </a:rPr>
              <a:t>何ｄ</a:t>
            </a:r>
            <a:r>
              <a:rPr lang="en-US" altLang="ja-JP" sz="7200">
                <a:latin typeface="メイリオ" panose="020B0604030504040204" pitchFamily="50" charset="-128"/>
                <a:ea typeface="メイリオ" panose="020B0604030504040204" pitchFamily="50" charset="-128"/>
              </a:rPr>
              <a:t>L</a:t>
            </a:r>
            <a:r>
              <a:rPr lang="ja-JP" altLang="en-US" sz="7200">
                <a:latin typeface="メイリオ" panose="020B0604030504040204" pitchFamily="50" charset="-128"/>
                <a:ea typeface="メイリオ" panose="020B0604030504040204" pitchFamily="50" charset="-128"/>
              </a:rPr>
              <a:t>かな</a:t>
            </a:r>
            <a:r>
              <a:rPr lang="ja-JP" altLang="en-US" sz="7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2336078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852160" y="3658889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88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4318213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50B8EB15-5240-4FDB-A797-ED2BFC96269C}"/>
              </a:ext>
            </a:extLst>
          </p:cNvPr>
          <p:cNvGrpSpPr/>
          <p:nvPr/>
        </p:nvGrpSpPr>
        <p:grpSpPr>
          <a:xfrm>
            <a:off x="864891" y="1255110"/>
            <a:ext cx="8232823" cy="2400657"/>
            <a:chOff x="864891" y="1255110"/>
            <a:chExt cx="8232823" cy="2400657"/>
          </a:xfrm>
        </p:grpSpPr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5A7755E7-1371-4EA4-8499-DC9B6779F4CA}"/>
                </a:ext>
              </a:extLst>
            </p:cNvPr>
            <p:cNvSpPr txBox="1"/>
            <p:nvPr/>
          </p:nvSpPr>
          <p:spPr>
            <a:xfrm>
              <a:off x="864891" y="1255110"/>
              <a:ext cx="8232823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8L</a:t>
              </a:r>
              <a:r>
                <a:rPr kumimoji="1" lang="en-US" altLang="ja-JP" sz="10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8</a:t>
              </a:r>
              <a:r>
                <a:rPr kumimoji="1"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kumimoji="1"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C0DD3EA7-1AD4-464D-BFEA-2D9E8A7AF04B}"/>
                </a:ext>
              </a:extLst>
            </p:cNvPr>
            <p:cNvSpPr/>
            <p:nvPr/>
          </p:nvSpPr>
          <p:spPr>
            <a:xfrm>
              <a:off x="5843451" y="1512094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A7F7C6CC-4BB1-42F7-9C9A-B69ACAD4DA11}"/>
              </a:ext>
            </a:extLst>
          </p:cNvPr>
          <p:cNvGrpSpPr/>
          <p:nvPr/>
        </p:nvGrpSpPr>
        <p:grpSpPr>
          <a:xfrm>
            <a:off x="8511675" y="3655767"/>
            <a:ext cx="2846529" cy="2400657"/>
            <a:chOff x="8698689" y="4197497"/>
            <a:chExt cx="2846529" cy="2400657"/>
          </a:xfrm>
        </p:grpSpPr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075390C3-F5B0-4B28-BDFE-97D08F9D103B}"/>
                </a:ext>
              </a:extLst>
            </p:cNvPr>
            <p:cNvSpPr txBox="1"/>
            <p:nvPr/>
          </p:nvSpPr>
          <p:spPr>
            <a:xfrm>
              <a:off x="8698689" y="4197497"/>
              <a:ext cx="2846529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4644B951-3D6C-465B-85BA-65B2E6DA2D05}"/>
                </a:ext>
              </a:extLst>
            </p:cNvPr>
            <p:cNvSpPr/>
            <p:nvPr/>
          </p:nvSpPr>
          <p:spPr>
            <a:xfrm>
              <a:off x="9567599" y="4455341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48E7F3A-A67E-439D-A259-1D38EDE4337C}"/>
              </a:ext>
            </a:extLst>
          </p:cNvPr>
          <p:cNvSpPr/>
          <p:nvPr/>
        </p:nvSpPr>
        <p:spPr>
          <a:xfrm>
            <a:off x="5922551" y="3536624"/>
            <a:ext cx="2518734" cy="206626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8681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852160" y="3658889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25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4318213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50B8EB15-5240-4FDB-A797-ED2BFC96269C}"/>
              </a:ext>
            </a:extLst>
          </p:cNvPr>
          <p:cNvGrpSpPr/>
          <p:nvPr/>
        </p:nvGrpSpPr>
        <p:grpSpPr>
          <a:xfrm>
            <a:off x="864891" y="1255110"/>
            <a:ext cx="8232823" cy="2400657"/>
            <a:chOff x="864891" y="1255110"/>
            <a:chExt cx="8232823" cy="2400657"/>
          </a:xfrm>
        </p:grpSpPr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5A7755E7-1371-4EA4-8499-DC9B6779F4CA}"/>
                </a:ext>
              </a:extLst>
            </p:cNvPr>
            <p:cNvSpPr txBox="1"/>
            <p:nvPr/>
          </p:nvSpPr>
          <p:spPr>
            <a:xfrm>
              <a:off x="864891" y="1255110"/>
              <a:ext cx="8232823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2L</a:t>
              </a:r>
              <a:r>
                <a:rPr kumimoji="1" lang="en-US" altLang="ja-JP" sz="10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5</a:t>
              </a:r>
              <a:r>
                <a:rPr kumimoji="1"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kumimoji="1"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C0DD3EA7-1AD4-464D-BFEA-2D9E8A7AF04B}"/>
                </a:ext>
              </a:extLst>
            </p:cNvPr>
            <p:cNvSpPr/>
            <p:nvPr/>
          </p:nvSpPr>
          <p:spPr>
            <a:xfrm>
              <a:off x="5843451" y="1512094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A7F7C6CC-4BB1-42F7-9C9A-B69ACAD4DA11}"/>
              </a:ext>
            </a:extLst>
          </p:cNvPr>
          <p:cNvGrpSpPr/>
          <p:nvPr/>
        </p:nvGrpSpPr>
        <p:grpSpPr>
          <a:xfrm>
            <a:off x="8511675" y="3655767"/>
            <a:ext cx="2846529" cy="2400657"/>
            <a:chOff x="8698689" y="4197497"/>
            <a:chExt cx="2846529" cy="2400657"/>
          </a:xfrm>
        </p:grpSpPr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075390C3-F5B0-4B28-BDFE-97D08F9D103B}"/>
                </a:ext>
              </a:extLst>
            </p:cNvPr>
            <p:cNvSpPr txBox="1"/>
            <p:nvPr/>
          </p:nvSpPr>
          <p:spPr>
            <a:xfrm>
              <a:off x="8698689" y="4197497"/>
              <a:ext cx="2846529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4644B951-3D6C-465B-85BA-65B2E6DA2D05}"/>
                </a:ext>
              </a:extLst>
            </p:cNvPr>
            <p:cNvSpPr/>
            <p:nvPr/>
          </p:nvSpPr>
          <p:spPr>
            <a:xfrm>
              <a:off x="9567599" y="4455341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5F69A67C-B347-4604-B882-018CC50B0AC8}"/>
              </a:ext>
            </a:extLst>
          </p:cNvPr>
          <p:cNvSpPr/>
          <p:nvPr/>
        </p:nvSpPr>
        <p:spPr>
          <a:xfrm>
            <a:off x="5922551" y="3536624"/>
            <a:ext cx="2518734" cy="206626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2478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852160" y="3658889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16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4318213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50B8EB15-5240-4FDB-A797-ED2BFC96269C}"/>
              </a:ext>
            </a:extLst>
          </p:cNvPr>
          <p:cNvGrpSpPr/>
          <p:nvPr/>
        </p:nvGrpSpPr>
        <p:grpSpPr>
          <a:xfrm>
            <a:off x="864891" y="1255110"/>
            <a:ext cx="8232823" cy="2400657"/>
            <a:chOff x="864891" y="1255110"/>
            <a:chExt cx="8232823" cy="2400657"/>
          </a:xfrm>
        </p:grpSpPr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5A7755E7-1371-4EA4-8499-DC9B6779F4CA}"/>
                </a:ext>
              </a:extLst>
            </p:cNvPr>
            <p:cNvSpPr txBox="1"/>
            <p:nvPr/>
          </p:nvSpPr>
          <p:spPr>
            <a:xfrm>
              <a:off x="864891" y="1255110"/>
              <a:ext cx="8232823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1L</a:t>
              </a:r>
              <a:r>
                <a:rPr kumimoji="1" lang="en-US" altLang="ja-JP" sz="10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6</a:t>
              </a:r>
              <a:r>
                <a:rPr kumimoji="1"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kumimoji="1"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C0DD3EA7-1AD4-464D-BFEA-2D9E8A7AF04B}"/>
                </a:ext>
              </a:extLst>
            </p:cNvPr>
            <p:cNvSpPr/>
            <p:nvPr/>
          </p:nvSpPr>
          <p:spPr>
            <a:xfrm>
              <a:off x="5843451" y="1512094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A7F7C6CC-4BB1-42F7-9C9A-B69ACAD4DA11}"/>
              </a:ext>
            </a:extLst>
          </p:cNvPr>
          <p:cNvGrpSpPr/>
          <p:nvPr/>
        </p:nvGrpSpPr>
        <p:grpSpPr>
          <a:xfrm>
            <a:off x="8511675" y="3655767"/>
            <a:ext cx="2846529" cy="2400657"/>
            <a:chOff x="8698689" y="4197497"/>
            <a:chExt cx="2846529" cy="2400657"/>
          </a:xfrm>
        </p:grpSpPr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075390C3-F5B0-4B28-BDFE-97D08F9D103B}"/>
                </a:ext>
              </a:extLst>
            </p:cNvPr>
            <p:cNvSpPr txBox="1"/>
            <p:nvPr/>
          </p:nvSpPr>
          <p:spPr>
            <a:xfrm>
              <a:off x="8698689" y="4197497"/>
              <a:ext cx="2846529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4644B951-3D6C-465B-85BA-65B2E6DA2D05}"/>
                </a:ext>
              </a:extLst>
            </p:cNvPr>
            <p:cNvSpPr/>
            <p:nvPr/>
          </p:nvSpPr>
          <p:spPr>
            <a:xfrm>
              <a:off x="9567599" y="4455341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8D33911-CF27-44DE-98BC-CA6D2E721EAA}"/>
              </a:ext>
            </a:extLst>
          </p:cNvPr>
          <p:cNvSpPr/>
          <p:nvPr/>
        </p:nvSpPr>
        <p:spPr>
          <a:xfrm>
            <a:off x="5922551" y="3536624"/>
            <a:ext cx="2518734" cy="206626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3470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852160" y="3658889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87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4318213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50B8EB15-5240-4FDB-A797-ED2BFC96269C}"/>
              </a:ext>
            </a:extLst>
          </p:cNvPr>
          <p:cNvGrpSpPr/>
          <p:nvPr/>
        </p:nvGrpSpPr>
        <p:grpSpPr>
          <a:xfrm>
            <a:off x="864891" y="1255110"/>
            <a:ext cx="8232823" cy="2400657"/>
            <a:chOff x="864891" y="1255110"/>
            <a:chExt cx="8232823" cy="2400657"/>
          </a:xfrm>
        </p:grpSpPr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5A7755E7-1371-4EA4-8499-DC9B6779F4CA}"/>
                </a:ext>
              </a:extLst>
            </p:cNvPr>
            <p:cNvSpPr txBox="1"/>
            <p:nvPr/>
          </p:nvSpPr>
          <p:spPr>
            <a:xfrm>
              <a:off x="864891" y="1255110"/>
              <a:ext cx="8232823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8L</a:t>
              </a:r>
              <a:r>
                <a:rPr kumimoji="1" lang="en-US" altLang="ja-JP" sz="10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7</a:t>
              </a:r>
              <a:r>
                <a:rPr kumimoji="1"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kumimoji="1"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C0DD3EA7-1AD4-464D-BFEA-2D9E8A7AF04B}"/>
                </a:ext>
              </a:extLst>
            </p:cNvPr>
            <p:cNvSpPr/>
            <p:nvPr/>
          </p:nvSpPr>
          <p:spPr>
            <a:xfrm>
              <a:off x="5843451" y="1512094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A7F7C6CC-4BB1-42F7-9C9A-B69ACAD4DA11}"/>
              </a:ext>
            </a:extLst>
          </p:cNvPr>
          <p:cNvGrpSpPr/>
          <p:nvPr/>
        </p:nvGrpSpPr>
        <p:grpSpPr>
          <a:xfrm>
            <a:off x="8511675" y="3655767"/>
            <a:ext cx="2846529" cy="2400657"/>
            <a:chOff x="8698689" y="4197497"/>
            <a:chExt cx="2846529" cy="2400657"/>
          </a:xfrm>
        </p:grpSpPr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075390C3-F5B0-4B28-BDFE-97D08F9D103B}"/>
                </a:ext>
              </a:extLst>
            </p:cNvPr>
            <p:cNvSpPr txBox="1"/>
            <p:nvPr/>
          </p:nvSpPr>
          <p:spPr>
            <a:xfrm>
              <a:off x="8698689" y="4197497"/>
              <a:ext cx="2846529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4644B951-3D6C-465B-85BA-65B2E6DA2D05}"/>
                </a:ext>
              </a:extLst>
            </p:cNvPr>
            <p:cNvSpPr/>
            <p:nvPr/>
          </p:nvSpPr>
          <p:spPr>
            <a:xfrm>
              <a:off x="9567599" y="4455341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4D7CB39C-42B7-4F03-8A35-0A9990AEA666}"/>
              </a:ext>
            </a:extLst>
          </p:cNvPr>
          <p:cNvSpPr/>
          <p:nvPr/>
        </p:nvSpPr>
        <p:spPr>
          <a:xfrm>
            <a:off x="5922551" y="3536624"/>
            <a:ext cx="2518734" cy="206626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6755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852160" y="3658889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66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4318213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50B8EB15-5240-4FDB-A797-ED2BFC96269C}"/>
              </a:ext>
            </a:extLst>
          </p:cNvPr>
          <p:cNvGrpSpPr/>
          <p:nvPr/>
        </p:nvGrpSpPr>
        <p:grpSpPr>
          <a:xfrm>
            <a:off x="864891" y="1255110"/>
            <a:ext cx="8232823" cy="2400657"/>
            <a:chOff x="864891" y="1255110"/>
            <a:chExt cx="8232823" cy="2400657"/>
          </a:xfrm>
        </p:grpSpPr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5A7755E7-1371-4EA4-8499-DC9B6779F4CA}"/>
                </a:ext>
              </a:extLst>
            </p:cNvPr>
            <p:cNvSpPr txBox="1"/>
            <p:nvPr/>
          </p:nvSpPr>
          <p:spPr>
            <a:xfrm>
              <a:off x="864891" y="1255110"/>
              <a:ext cx="8232823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6L</a:t>
              </a:r>
              <a:r>
                <a:rPr kumimoji="1" lang="en-US" altLang="ja-JP" sz="10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6</a:t>
              </a:r>
              <a:r>
                <a:rPr kumimoji="1"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kumimoji="1"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C0DD3EA7-1AD4-464D-BFEA-2D9E8A7AF04B}"/>
                </a:ext>
              </a:extLst>
            </p:cNvPr>
            <p:cNvSpPr/>
            <p:nvPr/>
          </p:nvSpPr>
          <p:spPr>
            <a:xfrm>
              <a:off x="5843451" y="1512094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A7F7C6CC-4BB1-42F7-9C9A-B69ACAD4DA11}"/>
              </a:ext>
            </a:extLst>
          </p:cNvPr>
          <p:cNvGrpSpPr/>
          <p:nvPr/>
        </p:nvGrpSpPr>
        <p:grpSpPr>
          <a:xfrm>
            <a:off x="8511675" y="3655767"/>
            <a:ext cx="2846529" cy="2400657"/>
            <a:chOff x="8698689" y="4197497"/>
            <a:chExt cx="2846529" cy="2400657"/>
          </a:xfrm>
        </p:grpSpPr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075390C3-F5B0-4B28-BDFE-97D08F9D103B}"/>
                </a:ext>
              </a:extLst>
            </p:cNvPr>
            <p:cNvSpPr txBox="1"/>
            <p:nvPr/>
          </p:nvSpPr>
          <p:spPr>
            <a:xfrm>
              <a:off x="8698689" y="4197497"/>
              <a:ext cx="2846529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4644B951-3D6C-465B-85BA-65B2E6DA2D05}"/>
                </a:ext>
              </a:extLst>
            </p:cNvPr>
            <p:cNvSpPr/>
            <p:nvPr/>
          </p:nvSpPr>
          <p:spPr>
            <a:xfrm>
              <a:off x="9567599" y="4455341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A5807853-6E9B-4931-9C4A-01D029B99A29}"/>
              </a:ext>
            </a:extLst>
          </p:cNvPr>
          <p:cNvSpPr/>
          <p:nvPr/>
        </p:nvSpPr>
        <p:spPr>
          <a:xfrm>
            <a:off x="5922551" y="3536624"/>
            <a:ext cx="2518734" cy="206626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9132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852160" y="3658889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45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4318213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50B8EB15-5240-4FDB-A797-ED2BFC96269C}"/>
              </a:ext>
            </a:extLst>
          </p:cNvPr>
          <p:cNvGrpSpPr/>
          <p:nvPr/>
        </p:nvGrpSpPr>
        <p:grpSpPr>
          <a:xfrm>
            <a:off x="864891" y="1255110"/>
            <a:ext cx="8232823" cy="2400657"/>
            <a:chOff x="864891" y="1255110"/>
            <a:chExt cx="8232823" cy="2400657"/>
          </a:xfrm>
        </p:grpSpPr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5A7755E7-1371-4EA4-8499-DC9B6779F4CA}"/>
                </a:ext>
              </a:extLst>
            </p:cNvPr>
            <p:cNvSpPr txBox="1"/>
            <p:nvPr/>
          </p:nvSpPr>
          <p:spPr>
            <a:xfrm>
              <a:off x="864891" y="1255110"/>
              <a:ext cx="8232823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4L</a:t>
              </a:r>
              <a:r>
                <a:rPr kumimoji="1" lang="en-US" altLang="ja-JP" sz="10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5</a:t>
              </a:r>
              <a:r>
                <a:rPr kumimoji="1"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kumimoji="1"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C0DD3EA7-1AD4-464D-BFEA-2D9E8A7AF04B}"/>
                </a:ext>
              </a:extLst>
            </p:cNvPr>
            <p:cNvSpPr/>
            <p:nvPr/>
          </p:nvSpPr>
          <p:spPr>
            <a:xfrm>
              <a:off x="5843451" y="1512094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A7F7C6CC-4BB1-42F7-9C9A-B69ACAD4DA11}"/>
              </a:ext>
            </a:extLst>
          </p:cNvPr>
          <p:cNvGrpSpPr/>
          <p:nvPr/>
        </p:nvGrpSpPr>
        <p:grpSpPr>
          <a:xfrm>
            <a:off x="8511675" y="3655767"/>
            <a:ext cx="2846529" cy="2400657"/>
            <a:chOff x="8698689" y="4197497"/>
            <a:chExt cx="2846529" cy="2400657"/>
          </a:xfrm>
        </p:grpSpPr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075390C3-F5B0-4B28-BDFE-97D08F9D103B}"/>
                </a:ext>
              </a:extLst>
            </p:cNvPr>
            <p:cNvSpPr txBox="1"/>
            <p:nvPr/>
          </p:nvSpPr>
          <p:spPr>
            <a:xfrm>
              <a:off x="8698689" y="4197497"/>
              <a:ext cx="2846529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4644B951-3D6C-465B-85BA-65B2E6DA2D05}"/>
                </a:ext>
              </a:extLst>
            </p:cNvPr>
            <p:cNvSpPr/>
            <p:nvPr/>
          </p:nvSpPr>
          <p:spPr>
            <a:xfrm>
              <a:off x="9567599" y="4455341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E8AEC27-AFE6-440F-8927-061188BA7EFA}"/>
              </a:ext>
            </a:extLst>
          </p:cNvPr>
          <p:cNvSpPr/>
          <p:nvPr/>
        </p:nvSpPr>
        <p:spPr>
          <a:xfrm>
            <a:off x="5922551" y="3536624"/>
            <a:ext cx="2518734" cy="206626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4160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852160" y="3658889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69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4318213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50B8EB15-5240-4FDB-A797-ED2BFC96269C}"/>
              </a:ext>
            </a:extLst>
          </p:cNvPr>
          <p:cNvGrpSpPr/>
          <p:nvPr/>
        </p:nvGrpSpPr>
        <p:grpSpPr>
          <a:xfrm>
            <a:off x="864891" y="1255110"/>
            <a:ext cx="8232823" cy="2400657"/>
            <a:chOff x="864891" y="1255110"/>
            <a:chExt cx="8232823" cy="2400657"/>
          </a:xfrm>
        </p:grpSpPr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5A7755E7-1371-4EA4-8499-DC9B6779F4CA}"/>
                </a:ext>
              </a:extLst>
            </p:cNvPr>
            <p:cNvSpPr txBox="1"/>
            <p:nvPr/>
          </p:nvSpPr>
          <p:spPr>
            <a:xfrm>
              <a:off x="864891" y="1255110"/>
              <a:ext cx="8232823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6L</a:t>
              </a:r>
              <a:r>
                <a:rPr kumimoji="1" lang="en-US" altLang="ja-JP" sz="10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9</a:t>
              </a:r>
              <a:r>
                <a:rPr kumimoji="1"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kumimoji="1"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C0DD3EA7-1AD4-464D-BFEA-2D9E8A7AF04B}"/>
                </a:ext>
              </a:extLst>
            </p:cNvPr>
            <p:cNvSpPr/>
            <p:nvPr/>
          </p:nvSpPr>
          <p:spPr>
            <a:xfrm>
              <a:off x="5843451" y="1512094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A7F7C6CC-4BB1-42F7-9C9A-B69ACAD4DA11}"/>
              </a:ext>
            </a:extLst>
          </p:cNvPr>
          <p:cNvGrpSpPr/>
          <p:nvPr/>
        </p:nvGrpSpPr>
        <p:grpSpPr>
          <a:xfrm>
            <a:off x="8511675" y="3655767"/>
            <a:ext cx="2846529" cy="2400657"/>
            <a:chOff x="8698689" y="4197497"/>
            <a:chExt cx="2846529" cy="2400657"/>
          </a:xfrm>
        </p:grpSpPr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075390C3-F5B0-4B28-BDFE-97D08F9D103B}"/>
                </a:ext>
              </a:extLst>
            </p:cNvPr>
            <p:cNvSpPr txBox="1"/>
            <p:nvPr/>
          </p:nvSpPr>
          <p:spPr>
            <a:xfrm>
              <a:off x="8698689" y="4197497"/>
              <a:ext cx="2846529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4644B951-3D6C-465B-85BA-65B2E6DA2D05}"/>
                </a:ext>
              </a:extLst>
            </p:cNvPr>
            <p:cNvSpPr/>
            <p:nvPr/>
          </p:nvSpPr>
          <p:spPr>
            <a:xfrm>
              <a:off x="9567599" y="4455341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0B071579-0ADD-4C54-8165-B19AD84638CE}"/>
              </a:ext>
            </a:extLst>
          </p:cNvPr>
          <p:cNvSpPr/>
          <p:nvPr/>
        </p:nvSpPr>
        <p:spPr>
          <a:xfrm>
            <a:off x="5922551" y="3536624"/>
            <a:ext cx="2518734" cy="206626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9507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852160" y="3658889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31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4318213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50B8EB15-5240-4FDB-A797-ED2BFC96269C}"/>
              </a:ext>
            </a:extLst>
          </p:cNvPr>
          <p:cNvGrpSpPr/>
          <p:nvPr/>
        </p:nvGrpSpPr>
        <p:grpSpPr>
          <a:xfrm>
            <a:off x="864891" y="1255110"/>
            <a:ext cx="8232823" cy="2400657"/>
            <a:chOff x="864891" y="1255110"/>
            <a:chExt cx="8232823" cy="2400657"/>
          </a:xfrm>
        </p:grpSpPr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5A7755E7-1371-4EA4-8499-DC9B6779F4CA}"/>
                </a:ext>
              </a:extLst>
            </p:cNvPr>
            <p:cNvSpPr txBox="1"/>
            <p:nvPr/>
          </p:nvSpPr>
          <p:spPr>
            <a:xfrm>
              <a:off x="864891" y="1255110"/>
              <a:ext cx="8232823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3L</a:t>
              </a:r>
              <a:r>
                <a:rPr kumimoji="1" lang="en-US" altLang="ja-JP" sz="10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  <a:r>
                <a:rPr kumimoji="1"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kumimoji="1"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C0DD3EA7-1AD4-464D-BFEA-2D9E8A7AF04B}"/>
                </a:ext>
              </a:extLst>
            </p:cNvPr>
            <p:cNvSpPr/>
            <p:nvPr/>
          </p:nvSpPr>
          <p:spPr>
            <a:xfrm>
              <a:off x="5843451" y="1512094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A7F7C6CC-4BB1-42F7-9C9A-B69ACAD4DA11}"/>
              </a:ext>
            </a:extLst>
          </p:cNvPr>
          <p:cNvGrpSpPr/>
          <p:nvPr/>
        </p:nvGrpSpPr>
        <p:grpSpPr>
          <a:xfrm>
            <a:off x="8511675" y="3655767"/>
            <a:ext cx="2846529" cy="2400657"/>
            <a:chOff x="8698689" y="4197497"/>
            <a:chExt cx="2846529" cy="2400657"/>
          </a:xfrm>
        </p:grpSpPr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075390C3-F5B0-4B28-BDFE-97D08F9D103B}"/>
                </a:ext>
              </a:extLst>
            </p:cNvPr>
            <p:cNvSpPr txBox="1"/>
            <p:nvPr/>
          </p:nvSpPr>
          <p:spPr>
            <a:xfrm>
              <a:off x="8698689" y="4197497"/>
              <a:ext cx="2846529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4644B951-3D6C-465B-85BA-65B2E6DA2D05}"/>
                </a:ext>
              </a:extLst>
            </p:cNvPr>
            <p:cNvSpPr/>
            <p:nvPr/>
          </p:nvSpPr>
          <p:spPr>
            <a:xfrm>
              <a:off x="9567599" y="4455341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C3200CEB-66EB-4CFB-AC6A-AA25ED31F3BE}"/>
              </a:ext>
            </a:extLst>
          </p:cNvPr>
          <p:cNvSpPr/>
          <p:nvPr/>
        </p:nvSpPr>
        <p:spPr>
          <a:xfrm>
            <a:off x="5922551" y="3536624"/>
            <a:ext cx="2518734" cy="206626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8226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852160" y="3658889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77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4318213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50B8EB15-5240-4FDB-A797-ED2BFC96269C}"/>
              </a:ext>
            </a:extLst>
          </p:cNvPr>
          <p:cNvGrpSpPr/>
          <p:nvPr/>
        </p:nvGrpSpPr>
        <p:grpSpPr>
          <a:xfrm>
            <a:off x="864891" y="1255110"/>
            <a:ext cx="8232823" cy="2400657"/>
            <a:chOff x="864891" y="1255110"/>
            <a:chExt cx="8232823" cy="2400657"/>
          </a:xfrm>
        </p:grpSpPr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5A7755E7-1371-4EA4-8499-DC9B6779F4CA}"/>
                </a:ext>
              </a:extLst>
            </p:cNvPr>
            <p:cNvSpPr txBox="1"/>
            <p:nvPr/>
          </p:nvSpPr>
          <p:spPr>
            <a:xfrm>
              <a:off x="864891" y="1255110"/>
              <a:ext cx="8232823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7L</a:t>
              </a:r>
              <a:r>
                <a:rPr kumimoji="1" lang="en-US" altLang="ja-JP" sz="10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7</a:t>
              </a:r>
              <a:r>
                <a:rPr kumimoji="1"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kumimoji="1"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C0DD3EA7-1AD4-464D-BFEA-2D9E8A7AF04B}"/>
                </a:ext>
              </a:extLst>
            </p:cNvPr>
            <p:cNvSpPr/>
            <p:nvPr/>
          </p:nvSpPr>
          <p:spPr>
            <a:xfrm>
              <a:off x="5843451" y="1512094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A7F7C6CC-4BB1-42F7-9C9A-B69ACAD4DA11}"/>
              </a:ext>
            </a:extLst>
          </p:cNvPr>
          <p:cNvGrpSpPr/>
          <p:nvPr/>
        </p:nvGrpSpPr>
        <p:grpSpPr>
          <a:xfrm>
            <a:off x="8511675" y="3655767"/>
            <a:ext cx="2846529" cy="2400657"/>
            <a:chOff x="8698689" y="4197497"/>
            <a:chExt cx="2846529" cy="2400657"/>
          </a:xfrm>
        </p:grpSpPr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075390C3-F5B0-4B28-BDFE-97D08F9D103B}"/>
                </a:ext>
              </a:extLst>
            </p:cNvPr>
            <p:cNvSpPr txBox="1"/>
            <p:nvPr/>
          </p:nvSpPr>
          <p:spPr>
            <a:xfrm>
              <a:off x="8698689" y="4197497"/>
              <a:ext cx="2846529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4644B951-3D6C-465B-85BA-65B2E6DA2D05}"/>
                </a:ext>
              </a:extLst>
            </p:cNvPr>
            <p:cNvSpPr/>
            <p:nvPr/>
          </p:nvSpPr>
          <p:spPr>
            <a:xfrm>
              <a:off x="9567599" y="4455341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E87C8A1-F515-4AD5-86BE-40F4B366CB2C}"/>
              </a:ext>
            </a:extLst>
          </p:cNvPr>
          <p:cNvSpPr/>
          <p:nvPr/>
        </p:nvSpPr>
        <p:spPr>
          <a:xfrm>
            <a:off x="5922551" y="3536624"/>
            <a:ext cx="2518734" cy="206626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2837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852160" y="3658889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53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4318213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50B8EB15-5240-4FDB-A797-ED2BFC96269C}"/>
              </a:ext>
            </a:extLst>
          </p:cNvPr>
          <p:cNvGrpSpPr/>
          <p:nvPr/>
        </p:nvGrpSpPr>
        <p:grpSpPr>
          <a:xfrm>
            <a:off x="864891" y="1255110"/>
            <a:ext cx="8232823" cy="2400657"/>
            <a:chOff x="864891" y="1255110"/>
            <a:chExt cx="8232823" cy="2400657"/>
          </a:xfrm>
        </p:grpSpPr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5A7755E7-1371-4EA4-8499-DC9B6779F4CA}"/>
                </a:ext>
              </a:extLst>
            </p:cNvPr>
            <p:cNvSpPr txBox="1"/>
            <p:nvPr/>
          </p:nvSpPr>
          <p:spPr>
            <a:xfrm>
              <a:off x="864891" y="1255110"/>
              <a:ext cx="8232823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5L</a:t>
              </a:r>
              <a:r>
                <a:rPr kumimoji="1" lang="en-US" altLang="ja-JP" sz="10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3</a:t>
              </a:r>
              <a:r>
                <a:rPr kumimoji="1"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kumimoji="1"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C0DD3EA7-1AD4-464D-BFEA-2D9E8A7AF04B}"/>
                </a:ext>
              </a:extLst>
            </p:cNvPr>
            <p:cNvSpPr/>
            <p:nvPr/>
          </p:nvSpPr>
          <p:spPr>
            <a:xfrm>
              <a:off x="5843451" y="1512094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A7F7C6CC-4BB1-42F7-9C9A-B69ACAD4DA11}"/>
              </a:ext>
            </a:extLst>
          </p:cNvPr>
          <p:cNvGrpSpPr/>
          <p:nvPr/>
        </p:nvGrpSpPr>
        <p:grpSpPr>
          <a:xfrm>
            <a:off x="8511675" y="3655767"/>
            <a:ext cx="2846529" cy="2400657"/>
            <a:chOff x="8698689" y="4197497"/>
            <a:chExt cx="2846529" cy="2400657"/>
          </a:xfrm>
        </p:grpSpPr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075390C3-F5B0-4B28-BDFE-97D08F9D103B}"/>
                </a:ext>
              </a:extLst>
            </p:cNvPr>
            <p:cNvSpPr txBox="1"/>
            <p:nvPr/>
          </p:nvSpPr>
          <p:spPr>
            <a:xfrm>
              <a:off x="8698689" y="4197497"/>
              <a:ext cx="2846529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4644B951-3D6C-465B-85BA-65B2E6DA2D05}"/>
                </a:ext>
              </a:extLst>
            </p:cNvPr>
            <p:cNvSpPr/>
            <p:nvPr/>
          </p:nvSpPr>
          <p:spPr>
            <a:xfrm>
              <a:off x="9567599" y="4455341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ACC46E82-2BAF-4554-A891-16E2F0701535}"/>
              </a:ext>
            </a:extLst>
          </p:cNvPr>
          <p:cNvSpPr/>
          <p:nvPr/>
        </p:nvSpPr>
        <p:spPr>
          <a:xfrm>
            <a:off x="5922551" y="3536624"/>
            <a:ext cx="2518734" cy="206626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</TotalTime>
  <Words>78</Words>
  <Application>Microsoft Office PowerPoint</Application>
  <PresentationFormat>ワイド画面</PresentationFormat>
  <Paragraphs>42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6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かさ L+dLをdLへ</dc:title>
  <dc:creator>colas@edu-c.local</dc:creator>
  <cp:lastModifiedBy>colas@edu-c.local</cp:lastModifiedBy>
  <cp:revision>31</cp:revision>
  <dcterms:created xsi:type="dcterms:W3CDTF">2019-12-03T00:44:33Z</dcterms:created>
  <dcterms:modified xsi:type="dcterms:W3CDTF">2019-12-12T01:45:33Z</dcterms:modified>
</cp:coreProperties>
</file>