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7" r:id="rId5"/>
    <p:sldId id="264" r:id="rId6"/>
    <p:sldId id="263" r:id="rId7"/>
    <p:sldId id="266" r:id="rId8"/>
    <p:sldId id="268" r:id="rId9"/>
    <p:sldId id="269" r:id="rId10"/>
    <p:sldId id="265" r:id="rId11"/>
    <p:sldId id="27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さ ２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3158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何ｄ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かな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562C0F3-87C1-469A-8850-57F57F81E59B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63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35A8C0-3524-46E3-8283-E4371FA745DC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4197744-1396-4193-ABCB-0A81D7DD2C1A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47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4A772E4-E65F-4209-B41F-57AC1C13BE18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CACF08-8A93-4372-9C71-989D1931F06A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16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220897A-B399-4D70-AD48-D59D3BE50E18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4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562DB6D-5FD7-4BAD-88CF-361EC8763BB8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5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85CF8B1-B3D5-4A9A-9192-2810DD0AE42C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80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1D8FC1D-1A44-4A05-BB82-D4E67CDDBE7D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30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4405757-C42F-4BFB-966B-3854075705CC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96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78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 L+dLをdLへ</dc:title>
  <dc:creator>colas@edu-c.local</dc:creator>
  <cp:lastModifiedBy>colas@edu-c.local</cp:lastModifiedBy>
  <cp:revision>29</cp:revision>
  <dcterms:created xsi:type="dcterms:W3CDTF">2019-12-03T00:44:33Z</dcterms:created>
  <dcterms:modified xsi:type="dcterms:W3CDTF">2019-12-12T01:41:08Z</dcterms:modified>
</cp:coreProperties>
</file>