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5" r:id="rId4"/>
    <p:sldId id="263" r:id="rId5"/>
    <p:sldId id="264" r:id="rId6"/>
    <p:sldId id="262" r:id="rId7"/>
    <p:sldId id="266" r:id="rId8"/>
    <p:sldId id="267" r:id="rId9"/>
    <p:sldId id="269" r:id="rId10"/>
    <p:sldId id="268" r:id="rId11"/>
    <p:sldId id="270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6D0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さ １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3158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何ｄ</a:t>
            </a:r>
            <a:r>
              <a:rPr lang="en-US" altLang="ja-JP" sz="7200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かな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32AB2C7-B9B5-4CEB-AE4F-0344BF79F9D5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7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F3A6440-E5C7-4B28-B628-5E71A1E16932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59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B902396-3859-4BFB-91EB-8E7C468BD9B3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47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1841B03-8963-4B35-88BC-AC701747674B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55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05536A-5890-4203-88F2-C5247BB67A6B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73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A19D418-E038-409D-94C9-45E9ED8F3A48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8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675116F-CEFA-4CC9-91C3-567EDA610C69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60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7C0C0B9-262A-444C-9A43-6436933E1B5F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37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710DF1-3ED4-4720-81FB-772823139316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71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E2BE5CF-7A39-4C57-B8A0-5713D39F6E80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9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78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かさ L+dLをdLへ</dc:title>
  <dc:creator>colas@edu-c.local</dc:creator>
  <cp:lastModifiedBy>colas@edu-c.local</cp:lastModifiedBy>
  <cp:revision>25</cp:revision>
  <dcterms:created xsi:type="dcterms:W3CDTF">2019-12-03T00:44:33Z</dcterms:created>
  <dcterms:modified xsi:type="dcterms:W3CDTF">2019-12-12T00:47:22Z</dcterms:modified>
</cp:coreProperties>
</file>