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7" r:id="rId9"/>
    <p:sldId id="296" r:id="rId10"/>
    <p:sldId id="298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10" y="108"/>
      </p:cViewPr>
      <p:guideLst>
        <p:guide orient="horz" pos="2160"/>
        <p:guide pos="3840"/>
        <p:guide pos="39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面積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4F4770-BC00-423C-ABDB-C19775B99119}"/>
              </a:ext>
            </a:extLst>
          </p:cNvPr>
          <p:cNvSpPr/>
          <p:nvPr/>
        </p:nvSpPr>
        <p:spPr>
          <a:xfrm>
            <a:off x="1787747" y="3833583"/>
            <a:ext cx="881042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図形の面積を計算しよう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フリーフォーム: 図形 59">
            <a:extLst>
              <a:ext uri="{FF2B5EF4-FFF2-40B4-BE49-F238E27FC236}">
                <a16:creationId xmlns:a16="http://schemas.microsoft.com/office/drawing/2014/main" id="{271D7AA9-EFB4-41E8-AC62-D045DAE40557}"/>
              </a:ext>
            </a:extLst>
          </p:cNvPr>
          <p:cNvSpPr/>
          <p:nvPr/>
        </p:nvSpPr>
        <p:spPr>
          <a:xfrm>
            <a:off x="3498055" y="1102517"/>
            <a:ext cx="5200650" cy="2600327"/>
          </a:xfrm>
          <a:custGeom>
            <a:avLst/>
            <a:gdLst>
              <a:gd name="connsiteX0" fmla="*/ 650082 w 5200650"/>
              <a:gd name="connsiteY0" fmla="*/ 0 h 2600327"/>
              <a:gd name="connsiteX1" fmla="*/ 1565150 w 5200650"/>
              <a:gd name="connsiteY1" fmla="*/ 0 h 2600327"/>
              <a:gd name="connsiteX2" fmla="*/ 1565150 w 5200650"/>
              <a:gd name="connsiteY2" fmla="*/ 2 h 2600327"/>
              <a:gd name="connsiteX3" fmla="*/ 1950244 w 5200650"/>
              <a:gd name="connsiteY3" fmla="*/ 2 h 2600327"/>
              <a:gd name="connsiteX4" fmla="*/ 1950244 w 5200650"/>
              <a:gd name="connsiteY4" fmla="*/ 1300164 h 2600327"/>
              <a:gd name="connsiteX5" fmla="*/ 3250407 w 5200650"/>
              <a:gd name="connsiteY5" fmla="*/ 1300164 h 2600327"/>
              <a:gd name="connsiteX6" fmla="*/ 3250407 w 5200650"/>
              <a:gd name="connsiteY6" fmla="*/ 2 h 2600327"/>
              <a:gd name="connsiteX7" fmla="*/ 5200650 w 5200650"/>
              <a:gd name="connsiteY7" fmla="*/ 2 h 2600327"/>
              <a:gd name="connsiteX8" fmla="*/ 5200650 w 5200650"/>
              <a:gd name="connsiteY8" fmla="*/ 1950246 h 2600327"/>
              <a:gd name="connsiteX9" fmla="*/ 3900488 w 5200650"/>
              <a:gd name="connsiteY9" fmla="*/ 1950246 h 2600327"/>
              <a:gd name="connsiteX10" fmla="*/ 3900488 w 5200650"/>
              <a:gd name="connsiteY10" fmla="*/ 2600327 h 2600327"/>
              <a:gd name="connsiteX11" fmla="*/ 1300163 w 5200650"/>
              <a:gd name="connsiteY11" fmla="*/ 2600327 h 2600327"/>
              <a:gd name="connsiteX12" fmla="*/ 1300163 w 5200650"/>
              <a:gd name="connsiteY12" fmla="*/ 1950245 h 2600327"/>
              <a:gd name="connsiteX13" fmla="*/ 650082 w 5200650"/>
              <a:gd name="connsiteY13" fmla="*/ 1950245 h 2600327"/>
              <a:gd name="connsiteX14" fmla="*/ 650082 w 5200650"/>
              <a:gd name="connsiteY14" fmla="*/ 2600326 h 2600327"/>
              <a:gd name="connsiteX15" fmla="*/ 0 w 5200650"/>
              <a:gd name="connsiteY15" fmla="*/ 2600326 h 2600327"/>
              <a:gd name="connsiteX16" fmla="*/ 0 w 5200650"/>
              <a:gd name="connsiteY16" fmla="*/ 1300163 h 2600327"/>
              <a:gd name="connsiteX17" fmla="*/ 650082 w 5200650"/>
              <a:gd name="connsiteY17" fmla="*/ 1300163 h 260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200650" h="2600327">
                <a:moveTo>
                  <a:pt x="650082" y="0"/>
                </a:moveTo>
                <a:lnTo>
                  <a:pt x="1565150" y="0"/>
                </a:lnTo>
                <a:lnTo>
                  <a:pt x="1565150" y="2"/>
                </a:lnTo>
                <a:lnTo>
                  <a:pt x="1950244" y="2"/>
                </a:lnTo>
                <a:lnTo>
                  <a:pt x="1950244" y="1300164"/>
                </a:lnTo>
                <a:lnTo>
                  <a:pt x="3250407" y="1300164"/>
                </a:lnTo>
                <a:lnTo>
                  <a:pt x="3250407" y="2"/>
                </a:lnTo>
                <a:lnTo>
                  <a:pt x="5200650" y="2"/>
                </a:lnTo>
                <a:lnTo>
                  <a:pt x="5200650" y="1950246"/>
                </a:lnTo>
                <a:lnTo>
                  <a:pt x="3900488" y="1950246"/>
                </a:lnTo>
                <a:lnTo>
                  <a:pt x="3900488" y="2600327"/>
                </a:lnTo>
                <a:lnTo>
                  <a:pt x="1300163" y="2600327"/>
                </a:lnTo>
                <a:lnTo>
                  <a:pt x="1300163" y="1950245"/>
                </a:lnTo>
                <a:lnTo>
                  <a:pt x="650082" y="1950245"/>
                </a:lnTo>
                <a:lnTo>
                  <a:pt x="650082" y="2600326"/>
                </a:lnTo>
                <a:lnTo>
                  <a:pt x="0" y="2600326"/>
                </a:lnTo>
                <a:lnTo>
                  <a:pt x="0" y="1300163"/>
                </a:lnTo>
                <a:lnTo>
                  <a:pt x="650082" y="130016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37AE50A5-D775-4EDF-A2E3-20279884CA7B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44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5218C70-8538-4B7B-A982-4F06704FE6F0}"/>
              </a:ext>
            </a:extLst>
          </p:cNvPr>
          <p:cNvSpPr/>
          <p:nvPr/>
        </p:nvSpPr>
        <p:spPr>
          <a:xfrm>
            <a:off x="3495492" y="1748020"/>
            <a:ext cx="5205596" cy="13047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55F9860A-6779-43EE-82DC-F8E1EE1F10F7}"/>
              </a:ext>
            </a:extLst>
          </p:cNvPr>
          <p:cNvSpPr/>
          <p:nvPr/>
        </p:nvSpPr>
        <p:spPr>
          <a:xfrm>
            <a:off x="4805363" y="1109844"/>
            <a:ext cx="2595562" cy="25906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F2AD3CD-B37C-4CAF-9E4E-D3243061EAE9}"/>
              </a:ext>
            </a:extLst>
          </p:cNvPr>
          <p:cNvGrpSpPr/>
          <p:nvPr/>
        </p:nvGrpSpPr>
        <p:grpSpPr>
          <a:xfrm>
            <a:off x="3493313" y="1092995"/>
            <a:ext cx="5210647" cy="2614611"/>
            <a:chOff x="3493313" y="1092995"/>
            <a:chExt cx="5210647" cy="2614611"/>
          </a:xfrm>
        </p:grpSpPr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C4EEA6E8-838F-48C7-AD2E-68E0201EACD6}"/>
                </a:ext>
              </a:extLst>
            </p:cNvPr>
            <p:cNvCxnSpPr>
              <a:cxnSpLocks/>
            </p:cNvCxnSpPr>
            <p:nvPr/>
          </p:nvCxnSpPr>
          <p:spPr>
            <a:xfrm>
              <a:off x="3498075" y="1738313"/>
              <a:ext cx="0" cy="13239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73F4E16A-6E30-4A26-A86E-73D58D0E2C87}"/>
                </a:ext>
              </a:extLst>
            </p:cNvPr>
            <p:cNvCxnSpPr>
              <a:cxnSpLocks/>
            </p:cNvCxnSpPr>
            <p:nvPr/>
          </p:nvCxnSpPr>
          <p:spPr>
            <a:xfrm>
              <a:off x="3493313" y="1747838"/>
              <a:ext cx="131443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AEB82CE4-7272-409D-AFBA-19C870581D22}"/>
                </a:ext>
              </a:extLst>
            </p:cNvPr>
            <p:cNvCxnSpPr>
              <a:cxnSpLocks/>
            </p:cNvCxnSpPr>
            <p:nvPr/>
          </p:nvCxnSpPr>
          <p:spPr>
            <a:xfrm>
              <a:off x="4798237" y="1092995"/>
              <a:ext cx="0" cy="6619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FDE7A1B8-1879-4C3A-B135-BA12C70C3D28}"/>
                </a:ext>
              </a:extLst>
            </p:cNvPr>
            <p:cNvCxnSpPr>
              <a:cxnSpLocks/>
            </p:cNvCxnSpPr>
            <p:nvPr/>
          </p:nvCxnSpPr>
          <p:spPr>
            <a:xfrm>
              <a:off x="4788870" y="1102519"/>
              <a:ext cx="261919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FEA7ADA0-511F-4BB4-95DB-84B11734C3D9}"/>
                </a:ext>
              </a:extLst>
            </p:cNvPr>
            <p:cNvCxnSpPr>
              <a:cxnSpLocks/>
            </p:cNvCxnSpPr>
            <p:nvPr/>
          </p:nvCxnSpPr>
          <p:spPr>
            <a:xfrm>
              <a:off x="7398562" y="1092995"/>
              <a:ext cx="0" cy="6619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633549F3-CE1C-4128-9519-921D52E7C62A}"/>
                </a:ext>
              </a:extLst>
            </p:cNvPr>
            <p:cNvCxnSpPr>
              <a:cxnSpLocks/>
            </p:cNvCxnSpPr>
            <p:nvPr/>
          </p:nvCxnSpPr>
          <p:spPr>
            <a:xfrm>
              <a:off x="7389529" y="1747838"/>
              <a:ext cx="131443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DB70EE85-1CDF-4AC7-AB4D-AA9FDF56C0E1}"/>
                </a:ext>
              </a:extLst>
            </p:cNvPr>
            <p:cNvCxnSpPr>
              <a:cxnSpLocks/>
            </p:cNvCxnSpPr>
            <p:nvPr/>
          </p:nvCxnSpPr>
          <p:spPr>
            <a:xfrm>
              <a:off x="8697931" y="1738313"/>
              <a:ext cx="0" cy="13239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B0EA0B2D-D4A4-4EDF-B07E-56F5D7FBB777}"/>
                </a:ext>
              </a:extLst>
            </p:cNvPr>
            <p:cNvCxnSpPr>
              <a:cxnSpLocks/>
            </p:cNvCxnSpPr>
            <p:nvPr/>
          </p:nvCxnSpPr>
          <p:spPr>
            <a:xfrm>
              <a:off x="3493313" y="3051811"/>
              <a:ext cx="131443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37606CF0-C6F6-40E5-A83B-C59019C5C1A1}"/>
                </a:ext>
              </a:extLst>
            </p:cNvPr>
            <p:cNvCxnSpPr>
              <a:cxnSpLocks/>
            </p:cNvCxnSpPr>
            <p:nvPr/>
          </p:nvCxnSpPr>
          <p:spPr>
            <a:xfrm>
              <a:off x="7389529" y="3051969"/>
              <a:ext cx="131443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1E55865B-83F1-49C5-969E-57FC4D6CC8F8}"/>
                </a:ext>
              </a:extLst>
            </p:cNvPr>
            <p:cNvCxnSpPr>
              <a:cxnSpLocks/>
            </p:cNvCxnSpPr>
            <p:nvPr/>
          </p:nvCxnSpPr>
          <p:spPr>
            <a:xfrm>
              <a:off x="4788870" y="3702844"/>
              <a:ext cx="261919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6ED941A5-69D2-4724-AD78-62274CEB66EA}"/>
                </a:ext>
              </a:extLst>
            </p:cNvPr>
            <p:cNvCxnSpPr>
              <a:cxnSpLocks/>
            </p:cNvCxnSpPr>
            <p:nvPr/>
          </p:nvCxnSpPr>
          <p:spPr>
            <a:xfrm>
              <a:off x="4798237" y="3045620"/>
              <a:ext cx="0" cy="6619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3AAC01C5-0024-4BD8-84BC-FB3AF8106CB7}"/>
                </a:ext>
              </a:extLst>
            </p:cNvPr>
            <p:cNvCxnSpPr>
              <a:cxnSpLocks/>
            </p:cNvCxnSpPr>
            <p:nvPr/>
          </p:nvCxnSpPr>
          <p:spPr>
            <a:xfrm>
              <a:off x="7398562" y="3045620"/>
              <a:ext cx="0" cy="6619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23CD7A18-3D51-4A7E-BD9F-B10660165838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71F51EC3-E455-44DA-A0FB-10F6E2D55534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5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DB9ADFB-84D2-4D1F-89F2-977143B9D3BA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CDF38E03-8AE7-4EB7-AB73-7F90B7009863}"/>
              </a:ext>
            </a:extLst>
          </p:cNvPr>
          <p:cNvSpPr/>
          <p:nvPr/>
        </p:nvSpPr>
        <p:spPr>
          <a:xfrm>
            <a:off x="3497818" y="1102518"/>
            <a:ext cx="5200888" cy="2601516"/>
          </a:xfrm>
          <a:custGeom>
            <a:avLst/>
            <a:gdLst>
              <a:gd name="connsiteX0" fmla="*/ 1949901 w 5200888"/>
              <a:gd name="connsiteY0" fmla="*/ 0 h 2601516"/>
              <a:gd name="connsiteX1" fmla="*/ 3253026 w 5200888"/>
              <a:gd name="connsiteY1" fmla="*/ 0 h 2601516"/>
              <a:gd name="connsiteX2" fmla="*/ 3253026 w 5200888"/>
              <a:gd name="connsiteY2" fmla="*/ 1 h 2601516"/>
              <a:gd name="connsiteX3" fmla="*/ 4550809 w 5200888"/>
              <a:gd name="connsiteY3" fmla="*/ 1 h 2601516"/>
              <a:gd name="connsiteX4" fmla="*/ 4550809 w 5200888"/>
              <a:gd name="connsiteY4" fmla="*/ 1949663 h 2601516"/>
              <a:gd name="connsiteX5" fmla="*/ 5200888 w 5200888"/>
              <a:gd name="connsiteY5" fmla="*/ 1949663 h 2601516"/>
              <a:gd name="connsiteX6" fmla="*/ 5200888 w 5200888"/>
              <a:gd name="connsiteY6" fmla="*/ 2600327 h 2601516"/>
              <a:gd name="connsiteX7" fmla="*/ 3253026 w 5200888"/>
              <a:gd name="connsiteY7" fmla="*/ 2600327 h 2601516"/>
              <a:gd name="connsiteX8" fmla="*/ 3253026 w 5200888"/>
              <a:gd name="connsiteY8" fmla="*/ 2601516 h 2601516"/>
              <a:gd name="connsiteX9" fmla="*/ 0 w 5200888"/>
              <a:gd name="connsiteY9" fmla="*/ 2601516 h 2601516"/>
              <a:gd name="connsiteX10" fmla="*/ 0 w 5200888"/>
              <a:gd name="connsiteY10" fmla="*/ 1300758 h 2601516"/>
              <a:gd name="connsiteX11" fmla="*/ 1949901 w 5200888"/>
              <a:gd name="connsiteY11" fmla="*/ 1300758 h 260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0888" h="2601516">
                <a:moveTo>
                  <a:pt x="1949901" y="0"/>
                </a:moveTo>
                <a:lnTo>
                  <a:pt x="3253026" y="0"/>
                </a:lnTo>
                <a:lnTo>
                  <a:pt x="3253026" y="1"/>
                </a:lnTo>
                <a:lnTo>
                  <a:pt x="4550809" y="1"/>
                </a:lnTo>
                <a:lnTo>
                  <a:pt x="4550809" y="1949663"/>
                </a:lnTo>
                <a:lnTo>
                  <a:pt x="5200888" y="1949663"/>
                </a:lnTo>
                <a:lnTo>
                  <a:pt x="5200888" y="2600327"/>
                </a:lnTo>
                <a:lnTo>
                  <a:pt x="3253026" y="2600327"/>
                </a:lnTo>
                <a:lnTo>
                  <a:pt x="3253026" y="2601516"/>
                </a:lnTo>
                <a:lnTo>
                  <a:pt x="0" y="2601516"/>
                </a:lnTo>
                <a:lnTo>
                  <a:pt x="0" y="1300758"/>
                </a:lnTo>
                <a:lnTo>
                  <a:pt x="1949901" y="130075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EADEFE1-D5E8-4A86-8377-585BD68920DB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25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ACECECA6-2775-4237-BBEE-F526B63DC3C0}"/>
              </a:ext>
            </a:extLst>
          </p:cNvPr>
          <p:cNvSpPr/>
          <p:nvPr/>
        </p:nvSpPr>
        <p:spPr>
          <a:xfrm>
            <a:off x="3497348" y="1100140"/>
            <a:ext cx="4551276" cy="2602705"/>
          </a:xfrm>
          <a:custGeom>
            <a:avLst/>
            <a:gdLst>
              <a:gd name="connsiteX0" fmla="*/ 1950949 w 4551276"/>
              <a:gd name="connsiteY0" fmla="*/ 0 h 2602705"/>
              <a:gd name="connsiteX1" fmla="*/ 2601031 w 4551276"/>
              <a:gd name="connsiteY1" fmla="*/ 0 h 2602705"/>
              <a:gd name="connsiteX2" fmla="*/ 2601031 w 4551276"/>
              <a:gd name="connsiteY2" fmla="*/ 1245 h 2602705"/>
              <a:gd name="connsiteX3" fmla="*/ 2601032 w 4551276"/>
              <a:gd name="connsiteY3" fmla="*/ 1245 h 2602705"/>
              <a:gd name="connsiteX4" fmla="*/ 2601032 w 4551276"/>
              <a:gd name="connsiteY4" fmla="*/ 647699 h 2602705"/>
              <a:gd name="connsiteX5" fmla="*/ 2601031 w 4551276"/>
              <a:gd name="connsiteY5" fmla="*/ 647699 h 2602705"/>
              <a:gd name="connsiteX6" fmla="*/ 2601031 w 4551276"/>
              <a:gd name="connsiteY6" fmla="*/ 1952623 h 2602705"/>
              <a:gd name="connsiteX7" fmla="*/ 4551276 w 4551276"/>
              <a:gd name="connsiteY7" fmla="*/ 1952623 h 2602705"/>
              <a:gd name="connsiteX8" fmla="*/ 4551276 w 4551276"/>
              <a:gd name="connsiteY8" fmla="*/ 2602704 h 2602705"/>
              <a:gd name="connsiteX9" fmla="*/ 2601031 w 4551276"/>
              <a:gd name="connsiteY9" fmla="*/ 2602704 h 2602705"/>
              <a:gd name="connsiteX10" fmla="*/ 2601031 w 4551276"/>
              <a:gd name="connsiteY10" fmla="*/ 2602705 h 2602705"/>
              <a:gd name="connsiteX11" fmla="*/ 1950949 w 4551276"/>
              <a:gd name="connsiteY11" fmla="*/ 2602705 h 2602705"/>
              <a:gd name="connsiteX12" fmla="*/ 1950949 w 4551276"/>
              <a:gd name="connsiteY12" fmla="*/ 647699 h 2602705"/>
              <a:gd name="connsiteX13" fmla="*/ 0 w 4551276"/>
              <a:gd name="connsiteY13" fmla="*/ 647699 h 2602705"/>
              <a:gd name="connsiteX14" fmla="*/ 0 w 4551276"/>
              <a:gd name="connsiteY14" fmla="*/ 1245 h 2602705"/>
              <a:gd name="connsiteX15" fmla="*/ 1950949 w 4551276"/>
              <a:gd name="connsiteY15" fmla="*/ 1245 h 260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51276" h="2602705">
                <a:moveTo>
                  <a:pt x="1950949" y="0"/>
                </a:moveTo>
                <a:lnTo>
                  <a:pt x="2601031" y="0"/>
                </a:lnTo>
                <a:lnTo>
                  <a:pt x="2601031" y="1245"/>
                </a:lnTo>
                <a:lnTo>
                  <a:pt x="2601032" y="1245"/>
                </a:lnTo>
                <a:lnTo>
                  <a:pt x="2601032" y="647699"/>
                </a:lnTo>
                <a:lnTo>
                  <a:pt x="2601031" y="647699"/>
                </a:lnTo>
                <a:lnTo>
                  <a:pt x="2601031" y="1952623"/>
                </a:lnTo>
                <a:lnTo>
                  <a:pt x="4551276" y="1952623"/>
                </a:lnTo>
                <a:lnTo>
                  <a:pt x="4551276" y="2602704"/>
                </a:lnTo>
                <a:lnTo>
                  <a:pt x="2601031" y="2602704"/>
                </a:lnTo>
                <a:lnTo>
                  <a:pt x="2601031" y="2602705"/>
                </a:lnTo>
                <a:lnTo>
                  <a:pt x="1950949" y="2602705"/>
                </a:lnTo>
                <a:lnTo>
                  <a:pt x="1950949" y="647699"/>
                </a:lnTo>
                <a:lnTo>
                  <a:pt x="0" y="647699"/>
                </a:lnTo>
                <a:lnTo>
                  <a:pt x="0" y="1245"/>
                </a:lnTo>
                <a:lnTo>
                  <a:pt x="1950949" y="1245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75D42C6-199A-4722-9BC7-46BC01281B23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26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F8B04E63-7222-4C2B-8BE6-609EF06E4F95}"/>
              </a:ext>
            </a:extLst>
          </p:cNvPr>
          <p:cNvSpPr/>
          <p:nvPr/>
        </p:nvSpPr>
        <p:spPr>
          <a:xfrm>
            <a:off x="3498057" y="1102519"/>
            <a:ext cx="5200649" cy="2600325"/>
          </a:xfrm>
          <a:custGeom>
            <a:avLst/>
            <a:gdLst>
              <a:gd name="connsiteX0" fmla="*/ 1950244 w 5200649"/>
              <a:gd name="connsiteY0" fmla="*/ 0 h 2600325"/>
              <a:gd name="connsiteX1" fmla="*/ 3250406 w 5200649"/>
              <a:gd name="connsiteY1" fmla="*/ 0 h 2600325"/>
              <a:gd name="connsiteX2" fmla="*/ 3250406 w 5200649"/>
              <a:gd name="connsiteY2" fmla="*/ 1950244 h 2600325"/>
              <a:gd name="connsiteX3" fmla="*/ 5200649 w 5200649"/>
              <a:gd name="connsiteY3" fmla="*/ 1950244 h 2600325"/>
              <a:gd name="connsiteX4" fmla="*/ 5200649 w 5200649"/>
              <a:gd name="connsiteY4" fmla="*/ 2600325 h 2600325"/>
              <a:gd name="connsiteX5" fmla="*/ 3250406 w 5200649"/>
              <a:gd name="connsiteY5" fmla="*/ 2600325 h 2600325"/>
              <a:gd name="connsiteX6" fmla="*/ 3250405 w 5200649"/>
              <a:gd name="connsiteY6" fmla="*/ 2600325 h 2600325"/>
              <a:gd name="connsiteX7" fmla="*/ 1950244 w 5200649"/>
              <a:gd name="connsiteY7" fmla="*/ 2600325 h 2600325"/>
              <a:gd name="connsiteX8" fmla="*/ 1950244 w 5200649"/>
              <a:gd name="connsiteY8" fmla="*/ 1950244 h 2600325"/>
              <a:gd name="connsiteX9" fmla="*/ 0 w 5200649"/>
              <a:gd name="connsiteY9" fmla="*/ 1950244 h 2600325"/>
              <a:gd name="connsiteX10" fmla="*/ 0 w 5200649"/>
              <a:gd name="connsiteY10" fmla="*/ 645320 h 2600325"/>
              <a:gd name="connsiteX11" fmla="*/ 1950244 w 5200649"/>
              <a:gd name="connsiteY11" fmla="*/ 645320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0649" h="2600325">
                <a:moveTo>
                  <a:pt x="1950244" y="0"/>
                </a:moveTo>
                <a:lnTo>
                  <a:pt x="3250406" y="0"/>
                </a:lnTo>
                <a:lnTo>
                  <a:pt x="3250406" y="1950244"/>
                </a:lnTo>
                <a:lnTo>
                  <a:pt x="5200649" y="1950244"/>
                </a:lnTo>
                <a:lnTo>
                  <a:pt x="5200649" y="2600325"/>
                </a:lnTo>
                <a:lnTo>
                  <a:pt x="3250406" y="2600325"/>
                </a:lnTo>
                <a:lnTo>
                  <a:pt x="3250405" y="2600325"/>
                </a:lnTo>
                <a:lnTo>
                  <a:pt x="1950244" y="2600325"/>
                </a:lnTo>
                <a:lnTo>
                  <a:pt x="1950244" y="1950244"/>
                </a:lnTo>
                <a:lnTo>
                  <a:pt x="0" y="1950244"/>
                </a:lnTo>
                <a:lnTo>
                  <a:pt x="0" y="645320"/>
                </a:lnTo>
                <a:lnTo>
                  <a:pt x="1950244" y="64532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F147FF3-2869-418E-BD7F-CE04F56A6213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3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916112AA-9B8F-4CFB-9E81-4B49983AE630}"/>
              </a:ext>
            </a:extLst>
          </p:cNvPr>
          <p:cNvSpPr/>
          <p:nvPr/>
        </p:nvSpPr>
        <p:spPr>
          <a:xfrm>
            <a:off x="3498056" y="1102519"/>
            <a:ext cx="3250408" cy="2600325"/>
          </a:xfrm>
          <a:custGeom>
            <a:avLst/>
            <a:gdLst>
              <a:gd name="connsiteX0" fmla="*/ 0 w 3250408"/>
              <a:gd name="connsiteY0" fmla="*/ 0 h 2600325"/>
              <a:gd name="connsiteX1" fmla="*/ 1300163 w 3250408"/>
              <a:gd name="connsiteY1" fmla="*/ 0 h 2600325"/>
              <a:gd name="connsiteX2" fmla="*/ 1300163 w 3250408"/>
              <a:gd name="connsiteY2" fmla="*/ 645319 h 2600325"/>
              <a:gd name="connsiteX3" fmla="*/ 3250408 w 3250408"/>
              <a:gd name="connsiteY3" fmla="*/ 645319 h 2600325"/>
              <a:gd name="connsiteX4" fmla="*/ 3250408 w 3250408"/>
              <a:gd name="connsiteY4" fmla="*/ 1300162 h 2600325"/>
              <a:gd name="connsiteX5" fmla="*/ 1300163 w 3250408"/>
              <a:gd name="connsiteY5" fmla="*/ 1300162 h 2600325"/>
              <a:gd name="connsiteX6" fmla="*/ 1300163 w 3250408"/>
              <a:gd name="connsiteY6" fmla="*/ 2600325 h 2600325"/>
              <a:gd name="connsiteX7" fmla="*/ 0 w 3250408"/>
              <a:gd name="connsiteY7" fmla="*/ 2600325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50408" h="2600325">
                <a:moveTo>
                  <a:pt x="0" y="0"/>
                </a:moveTo>
                <a:lnTo>
                  <a:pt x="1300163" y="0"/>
                </a:lnTo>
                <a:lnTo>
                  <a:pt x="1300163" y="645319"/>
                </a:lnTo>
                <a:lnTo>
                  <a:pt x="3250408" y="645319"/>
                </a:lnTo>
                <a:lnTo>
                  <a:pt x="3250408" y="1300162"/>
                </a:lnTo>
                <a:lnTo>
                  <a:pt x="1300163" y="1300162"/>
                </a:lnTo>
                <a:lnTo>
                  <a:pt x="1300163" y="2600325"/>
                </a:lnTo>
                <a:lnTo>
                  <a:pt x="0" y="2600325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12449A1-BDCC-4201-A52F-D769B4374E3F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91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D242FD11-89DC-4B24-BCAB-FE6E546AB1E6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83532BC5-0557-451F-ABE3-3867F9379C27}"/>
              </a:ext>
            </a:extLst>
          </p:cNvPr>
          <p:cNvSpPr/>
          <p:nvPr/>
        </p:nvSpPr>
        <p:spPr>
          <a:xfrm>
            <a:off x="3498056" y="1102519"/>
            <a:ext cx="2600325" cy="2600325"/>
          </a:xfrm>
          <a:custGeom>
            <a:avLst/>
            <a:gdLst>
              <a:gd name="connsiteX0" fmla="*/ 0 w 2600325"/>
              <a:gd name="connsiteY0" fmla="*/ 0 h 2600325"/>
              <a:gd name="connsiteX1" fmla="*/ 1300163 w 2600325"/>
              <a:gd name="connsiteY1" fmla="*/ 0 h 2600325"/>
              <a:gd name="connsiteX2" fmla="*/ 1300163 w 2600325"/>
              <a:gd name="connsiteY2" fmla="*/ 645319 h 2600325"/>
              <a:gd name="connsiteX3" fmla="*/ 1950245 w 2600325"/>
              <a:gd name="connsiteY3" fmla="*/ 645319 h 2600325"/>
              <a:gd name="connsiteX4" fmla="*/ 1950245 w 2600325"/>
              <a:gd name="connsiteY4" fmla="*/ 1300163 h 2600325"/>
              <a:gd name="connsiteX5" fmla="*/ 2600325 w 2600325"/>
              <a:gd name="connsiteY5" fmla="*/ 1300163 h 2600325"/>
              <a:gd name="connsiteX6" fmla="*/ 2600325 w 2600325"/>
              <a:gd name="connsiteY6" fmla="*/ 2600325 h 2600325"/>
              <a:gd name="connsiteX7" fmla="*/ 1300163 w 2600325"/>
              <a:gd name="connsiteY7" fmla="*/ 2600325 h 2600325"/>
              <a:gd name="connsiteX8" fmla="*/ 1300163 w 2600325"/>
              <a:gd name="connsiteY8" fmla="*/ 1950244 h 2600325"/>
              <a:gd name="connsiteX9" fmla="*/ 650083 w 2600325"/>
              <a:gd name="connsiteY9" fmla="*/ 1950244 h 2600325"/>
              <a:gd name="connsiteX10" fmla="*/ 650083 w 2600325"/>
              <a:gd name="connsiteY10" fmla="*/ 1300161 h 2600325"/>
              <a:gd name="connsiteX11" fmla="*/ 0 w 2600325"/>
              <a:gd name="connsiteY11" fmla="*/ 1300161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00325" h="2600325">
                <a:moveTo>
                  <a:pt x="0" y="0"/>
                </a:moveTo>
                <a:lnTo>
                  <a:pt x="1300163" y="0"/>
                </a:lnTo>
                <a:lnTo>
                  <a:pt x="1300163" y="645319"/>
                </a:lnTo>
                <a:lnTo>
                  <a:pt x="1950245" y="645319"/>
                </a:lnTo>
                <a:lnTo>
                  <a:pt x="1950245" y="1300163"/>
                </a:lnTo>
                <a:lnTo>
                  <a:pt x="2600325" y="1300163"/>
                </a:lnTo>
                <a:lnTo>
                  <a:pt x="2600325" y="2600325"/>
                </a:lnTo>
                <a:lnTo>
                  <a:pt x="1300163" y="2600325"/>
                </a:lnTo>
                <a:lnTo>
                  <a:pt x="1300163" y="1950244"/>
                </a:lnTo>
                <a:lnTo>
                  <a:pt x="650083" y="1950244"/>
                </a:lnTo>
                <a:lnTo>
                  <a:pt x="650083" y="1300161"/>
                </a:lnTo>
                <a:lnTo>
                  <a:pt x="0" y="130016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ACA3C1F-765C-485E-A299-92B2A78CAC20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4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7BBC69D-C027-46EE-9C77-5833297CC275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2C763529-8815-4E56-880A-B5EC519A4A76}"/>
              </a:ext>
            </a:extLst>
          </p:cNvPr>
          <p:cNvSpPr/>
          <p:nvPr/>
        </p:nvSpPr>
        <p:spPr>
          <a:xfrm>
            <a:off x="3498055" y="1102520"/>
            <a:ext cx="4550570" cy="2600325"/>
          </a:xfrm>
          <a:custGeom>
            <a:avLst/>
            <a:gdLst>
              <a:gd name="connsiteX0" fmla="*/ 0 w 4550570"/>
              <a:gd name="connsiteY0" fmla="*/ 0 h 2600325"/>
              <a:gd name="connsiteX1" fmla="*/ 1950245 w 4550570"/>
              <a:gd name="connsiteY1" fmla="*/ 0 h 2600325"/>
              <a:gd name="connsiteX2" fmla="*/ 1950245 w 4550570"/>
              <a:gd name="connsiteY2" fmla="*/ 645318 h 2600325"/>
              <a:gd name="connsiteX3" fmla="*/ 2463946 w 4550570"/>
              <a:gd name="connsiteY3" fmla="*/ 645318 h 2600325"/>
              <a:gd name="connsiteX4" fmla="*/ 2600326 w 4550570"/>
              <a:gd name="connsiteY4" fmla="*/ 645318 h 2600325"/>
              <a:gd name="connsiteX5" fmla="*/ 4550570 w 4550570"/>
              <a:gd name="connsiteY5" fmla="*/ 645318 h 2600325"/>
              <a:gd name="connsiteX6" fmla="*/ 4550570 w 4550570"/>
              <a:gd name="connsiteY6" fmla="*/ 1950243 h 2600325"/>
              <a:gd name="connsiteX7" fmla="*/ 2600326 w 4550570"/>
              <a:gd name="connsiteY7" fmla="*/ 1950243 h 2600325"/>
              <a:gd name="connsiteX8" fmla="*/ 2600326 w 4550570"/>
              <a:gd name="connsiteY8" fmla="*/ 2600325 h 2600325"/>
              <a:gd name="connsiteX9" fmla="*/ 1300164 w 4550570"/>
              <a:gd name="connsiteY9" fmla="*/ 2600325 h 2600325"/>
              <a:gd name="connsiteX10" fmla="*/ 1300164 w 4550570"/>
              <a:gd name="connsiteY10" fmla="*/ 1950244 h 2600325"/>
              <a:gd name="connsiteX11" fmla="*/ 0 w 4550570"/>
              <a:gd name="connsiteY11" fmla="*/ 1950244 h 260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50570" h="2600325">
                <a:moveTo>
                  <a:pt x="0" y="0"/>
                </a:moveTo>
                <a:lnTo>
                  <a:pt x="1950245" y="0"/>
                </a:lnTo>
                <a:lnTo>
                  <a:pt x="1950245" y="645318"/>
                </a:lnTo>
                <a:lnTo>
                  <a:pt x="2463946" y="645318"/>
                </a:lnTo>
                <a:lnTo>
                  <a:pt x="2600326" y="645318"/>
                </a:lnTo>
                <a:lnTo>
                  <a:pt x="4550570" y="645318"/>
                </a:lnTo>
                <a:lnTo>
                  <a:pt x="4550570" y="1950243"/>
                </a:lnTo>
                <a:lnTo>
                  <a:pt x="2600326" y="1950243"/>
                </a:lnTo>
                <a:lnTo>
                  <a:pt x="2600326" y="2600325"/>
                </a:lnTo>
                <a:lnTo>
                  <a:pt x="1300164" y="2600325"/>
                </a:lnTo>
                <a:lnTo>
                  <a:pt x="1300164" y="1950244"/>
                </a:lnTo>
                <a:lnTo>
                  <a:pt x="0" y="19502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4B0BFBB-2327-48F3-9AFC-2A98BEAE5F8C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0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D5DDC5D3-75A6-4F76-950E-D4C9A85BC060}"/>
              </a:ext>
            </a:extLst>
          </p:cNvPr>
          <p:cNvGrpSpPr/>
          <p:nvPr/>
        </p:nvGrpSpPr>
        <p:grpSpPr>
          <a:xfrm>
            <a:off x="2838450" y="442912"/>
            <a:ext cx="6519862" cy="3919818"/>
            <a:chOff x="359976" y="380188"/>
            <a:chExt cx="3605635" cy="2167750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E169E83C-882B-4C14-9AED-C2167E21AA88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385301"/>
              <a:ext cx="360431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EB94CDE-B925-4405-9B29-906346232252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744869"/>
              <a:ext cx="3603001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F428E16B-7A40-4424-B4CA-1FC4BFE4540E}"/>
                </a:ext>
              </a:extLst>
            </p:cNvPr>
            <p:cNvCxnSpPr>
              <a:cxnSpLocks/>
            </p:cNvCxnSpPr>
            <p:nvPr/>
          </p:nvCxnSpPr>
          <p:spPr>
            <a:xfrm>
              <a:off x="363927" y="1102056"/>
              <a:ext cx="359773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93CE8E4F-FA73-4C7E-BB6F-044F1C3935D6}"/>
                </a:ext>
              </a:extLst>
            </p:cNvPr>
            <p:cNvCxnSpPr>
              <a:cxnSpLocks/>
            </p:cNvCxnSpPr>
            <p:nvPr/>
          </p:nvCxnSpPr>
          <p:spPr>
            <a:xfrm>
              <a:off x="362610" y="1464006"/>
              <a:ext cx="359502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2D6BA0E-3515-4C0A-A32A-4136CC274EA5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1823575"/>
              <a:ext cx="3602424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11D4E83-3C27-4C64-B27E-1DB9068BF46B}"/>
                </a:ext>
              </a:extLst>
            </p:cNvPr>
            <p:cNvCxnSpPr>
              <a:cxnSpLocks/>
            </p:cNvCxnSpPr>
            <p:nvPr/>
          </p:nvCxnSpPr>
          <p:spPr>
            <a:xfrm>
              <a:off x="361293" y="2183144"/>
              <a:ext cx="3603488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BB57BAF0-94B1-4CFC-A094-5C3E06733713}"/>
                </a:ext>
              </a:extLst>
            </p:cNvPr>
            <p:cNvCxnSpPr>
              <a:cxnSpLocks/>
            </p:cNvCxnSpPr>
            <p:nvPr/>
          </p:nvCxnSpPr>
          <p:spPr>
            <a:xfrm>
              <a:off x="359976" y="2542713"/>
              <a:ext cx="3605635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557438B-9AAE-44F5-8260-746D8EA9F4CA}"/>
                </a:ext>
              </a:extLst>
            </p:cNvPr>
            <p:cNvCxnSpPr>
              <a:cxnSpLocks/>
            </p:cNvCxnSpPr>
            <p:nvPr/>
          </p:nvCxnSpPr>
          <p:spPr>
            <a:xfrm>
              <a:off x="365117" y="382822"/>
              <a:ext cx="0" cy="216232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2EFA89A-0B05-4ACD-82B6-D240FFE31E3C}"/>
                </a:ext>
              </a:extLst>
            </p:cNvPr>
            <p:cNvCxnSpPr>
              <a:cxnSpLocks/>
            </p:cNvCxnSpPr>
            <p:nvPr/>
          </p:nvCxnSpPr>
          <p:spPr>
            <a:xfrm>
              <a:off x="724686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B04C41A-A5B3-461D-9E50-B01F5A53B650}"/>
                </a:ext>
              </a:extLst>
            </p:cNvPr>
            <p:cNvCxnSpPr>
              <a:cxnSpLocks/>
            </p:cNvCxnSpPr>
            <p:nvPr/>
          </p:nvCxnSpPr>
          <p:spPr>
            <a:xfrm>
              <a:off x="1084255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3CB03B-402E-42E3-84A8-13B47E535CEE}"/>
                </a:ext>
              </a:extLst>
            </p:cNvPr>
            <p:cNvCxnSpPr>
              <a:cxnSpLocks/>
            </p:cNvCxnSpPr>
            <p:nvPr/>
          </p:nvCxnSpPr>
          <p:spPr>
            <a:xfrm>
              <a:off x="1443824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6518D60-50A9-4D93-8710-2D799A5BF0D8}"/>
                </a:ext>
              </a:extLst>
            </p:cNvPr>
            <p:cNvCxnSpPr>
              <a:cxnSpLocks/>
            </p:cNvCxnSpPr>
            <p:nvPr/>
          </p:nvCxnSpPr>
          <p:spPr>
            <a:xfrm>
              <a:off x="1803393" y="383381"/>
              <a:ext cx="0" cy="2164557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D465DAE-F5CE-4F96-8E74-A5529989C1E4}"/>
                </a:ext>
              </a:extLst>
            </p:cNvPr>
            <p:cNvCxnSpPr>
              <a:cxnSpLocks/>
            </p:cNvCxnSpPr>
            <p:nvPr/>
          </p:nvCxnSpPr>
          <p:spPr>
            <a:xfrm>
              <a:off x="2162962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9497A65-1350-4019-8E1A-72999940B936}"/>
                </a:ext>
              </a:extLst>
            </p:cNvPr>
            <p:cNvCxnSpPr>
              <a:cxnSpLocks/>
            </p:cNvCxnSpPr>
            <p:nvPr/>
          </p:nvCxnSpPr>
          <p:spPr>
            <a:xfrm>
              <a:off x="2522531" y="383381"/>
              <a:ext cx="0" cy="216217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92A1381-E8D8-41C8-A945-D1F26AD4159A}"/>
                </a:ext>
              </a:extLst>
            </p:cNvPr>
            <p:cNvCxnSpPr>
              <a:cxnSpLocks/>
            </p:cNvCxnSpPr>
            <p:nvPr/>
          </p:nvCxnSpPr>
          <p:spPr>
            <a:xfrm>
              <a:off x="2882100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AAAC20B-E97B-4ADF-AC6C-5C0341F27F1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668" y="383381"/>
              <a:ext cx="0" cy="216045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1154F98-AD76-4963-AF64-9BCDE83759E8}"/>
                </a:ext>
              </a:extLst>
            </p:cNvPr>
            <p:cNvCxnSpPr>
              <a:cxnSpLocks/>
            </p:cNvCxnSpPr>
            <p:nvPr/>
          </p:nvCxnSpPr>
          <p:spPr>
            <a:xfrm>
              <a:off x="3601237" y="383381"/>
              <a:ext cx="0" cy="2163086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D81B28B-DD48-493B-8BC4-E1C70377A32F}"/>
                </a:ext>
              </a:extLst>
            </p:cNvPr>
            <p:cNvCxnSpPr>
              <a:cxnSpLocks/>
            </p:cNvCxnSpPr>
            <p:nvPr/>
          </p:nvCxnSpPr>
          <p:spPr>
            <a:xfrm>
              <a:off x="3960806" y="380188"/>
              <a:ext cx="0" cy="2166279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1DA32C4A-F594-412E-B2F6-167873813506}"/>
              </a:ext>
            </a:extLst>
          </p:cNvPr>
          <p:cNvGrpSpPr/>
          <p:nvPr/>
        </p:nvGrpSpPr>
        <p:grpSpPr>
          <a:xfrm>
            <a:off x="2843212" y="0"/>
            <a:ext cx="652464" cy="421481"/>
            <a:chOff x="2843212" y="150018"/>
            <a:chExt cx="652464" cy="421481"/>
          </a:xfrm>
        </p:grpSpPr>
        <p:sp>
          <p:nvSpPr>
            <p:cNvPr id="236" name="テキスト ボックス 235">
              <a:extLst>
                <a:ext uri="{FF2B5EF4-FFF2-40B4-BE49-F238E27FC236}">
                  <a16:creationId xmlns:a16="http://schemas.microsoft.com/office/drawing/2014/main" id="{2E3FD8F2-ACBB-4BAC-955C-8282D87F99EF}"/>
                </a:ext>
              </a:extLst>
            </p:cNvPr>
            <p:cNvSpPr txBox="1"/>
            <p:nvPr/>
          </p:nvSpPr>
          <p:spPr>
            <a:xfrm>
              <a:off x="2843212" y="150018"/>
              <a:ext cx="6463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1cm</a:t>
              </a:r>
              <a:endPara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E2225BD4-E6E8-4684-B3B9-C0B7862CEF01}"/>
                </a:ext>
              </a:extLst>
            </p:cNvPr>
            <p:cNvCxnSpPr>
              <a:cxnSpLocks/>
            </p:cNvCxnSpPr>
            <p:nvPr/>
          </p:nvCxnSpPr>
          <p:spPr>
            <a:xfrm>
              <a:off x="28479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矢印コネクタ 249">
              <a:extLst>
                <a:ext uri="{FF2B5EF4-FFF2-40B4-BE49-F238E27FC236}">
                  <a16:creationId xmlns:a16="http://schemas.microsoft.com/office/drawing/2014/main" id="{AC299140-892C-499D-8DE8-3B0ED32D9F05}"/>
                </a:ext>
              </a:extLst>
            </p:cNvPr>
            <p:cNvCxnSpPr>
              <a:cxnSpLocks/>
            </p:cNvCxnSpPr>
            <p:nvPr/>
          </p:nvCxnSpPr>
          <p:spPr>
            <a:xfrm>
              <a:off x="2862263" y="488156"/>
              <a:ext cx="62388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9698ECE8-97B3-4CF7-8843-83B67BAE98E8}"/>
                </a:ext>
              </a:extLst>
            </p:cNvPr>
            <p:cNvCxnSpPr>
              <a:cxnSpLocks/>
            </p:cNvCxnSpPr>
            <p:nvPr/>
          </p:nvCxnSpPr>
          <p:spPr>
            <a:xfrm>
              <a:off x="3495676" y="190500"/>
              <a:ext cx="0" cy="3809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4B3AF2B4-C734-437B-8104-A1BB46DE22E9}"/>
              </a:ext>
            </a:extLst>
          </p:cNvPr>
          <p:cNvGrpSpPr/>
          <p:nvPr/>
        </p:nvGrpSpPr>
        <p:grpSpPr>
          <a:xfrm>
            <a:off x="2089252" y="450059"/>
            <a:ext cx="718246" cy="647699"/>
            <a:chOff x="2089252" y="600077"/>
            <a:chExt cx="718246" cy="647699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3511807D-8BFE-43BE-965E-5BC96547C766}"/>
                </a:ext>
              </a:extLst>
            </p:cNvPr>
            <p:cNvGrpSpPr/>
            <p:nvPr/>
          </p:nvGrpSpPr>
          <p:grpSpPr>
            <a:xfrm rot="16200000">
              <a:off x="2131668" y="557661"/>
              <a:ext cx="633414" cy="718245"/>
              <a:chOff x="2862263" y="-146745"/>
              <a:chExt cx="633414" cy="718245"/>
            </a:xfrm>
          </p:grpSpPr>
          <p:sp>
            <p:nvSpPr>
              <p:cNvPr id="262" name="テキスト ボックス 261">
                <a:extLst>
                  <a:ext uri="{FF2B5EF4-FFF2-40B4-BE49-F238E27FC236}">
                    <a16:creationId xmlns:a16="http://schemas.microsoft.com/office/drawing/2014/main" id="{B3776D73-C331-46A7-84C3-121E5E4F2C31}"/>
                  </a:ext>
                </a:extLst>
              </p:cNvPr>
              <p:cNvSpPr txBox="1"/>
              <p:nvPr/>
            </p:nvSpPr>
            <p:spPr>
              <a:xfrm rot="5400000">
                <a:off x="2833687" y="7144"/>
                <a:ext cx="6463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b="1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1cm</a:t>
                </a:r>
                <a:endParaRPr kumimoji="1"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263" name="直線コネクタ 262">
                <a:extLst>
                  <a:ext uri="{FF2B5EF4-FFF2-40B4-BE49-F238E27FC236}">
                    <a16:creationId xmlns:a16="http://schemas.microsoft.com/office/drawing/2014/main" id="{A3BB18F1-D1C7-4C95-B566-D2DCBB9BEEE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3178968" y="254792"/>
                <a:ext cx="63341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直線矢印コネクタ 264">
                <a:extLst>
                  <a:ext uri="{FF2B5EF4-FFF2-40B4-BE49-F238E27FC236}">
                    <a16:creationId xmlns:a16="http://schemas.microsoft.com/office/drawing/2014/main" id="{095AAA74-E0A1-4AC0-8D5E-8AB35E7426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2263" y="488156"/>
                <a:ext cx="623887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6B3257DE-0D5C-45BE-888F-B6C30F7D2836}"/>
                </a:ext>
              </a:extLst>
            </p:cNvPr>
            <p:cNvCxnSpPr>
              <a:cxnSpLocks/>
            </p:cNvCxnSpPr>
            <p:nvPr/>
          </p:nvCxnSpPr>
          <p:spPr>
            <a:xfrm>
              <a:off x="2174081" y="1247776"/>
              <a:ext cx="6334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754E8E8-1A77-48E2-A3BA-DBC7CB2AE990}"/>
              </a:ext>
            </a:extLst>
          </p:cNvPr>
          <p:cNvSpPr txBox="1"/>
          <p:nvPr/>
        </p:nvSpPr>
        <p:spPr>
          <a:xfrm>
            <a:off x="3493770" y="4881354"/>
            <a:ext cx="5352747" cy="1892826"/>
          </a:xfrm>
          <a:prstGeom prst="rect">
            <a:avLst/>
          </a:prstGeom>
          <a:noFill/>
        </p:spPr>
        <p:txBody>
          <a:bodyPr wrap="none" bIns="0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en-US" altLang="ja-JP" sz="8800" b="1" baseline="70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2000" b="1" baseline="70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D695EBE4-9074-489D-9ED1-C1AA024C06EA}"/>
              </a:ext>
            </a:extLst>
          </p:cNvPr>
          <p:cNvSpPr/>
          <p:nvPr/>
        </p:nvSpPr>
        <p:spPr>
          <a:xfrm rot="5400000">
            <a:off x="4798219" y="-197645"/>
            <a:ext cx="2600325" cy="5200650"/>
          </a:xfrm>
          <a:custGeom>
            <a:avLst/>
            <a:gdLst>
              <a:gd name="connsiteX0" fmla="*/ 0 w 2600325"/>
              <a:gd name="connsiteY0" fmla="*/ 3900487 h 5200650"/>
              <a:gd name="connsiteX1" fmla="*/ 0 w 2600325"/>
              <a:gd name="connsiteY1" fmla="*/ 2023270 h 5200650"/>
              <a:gd name="connsiteX2" fmla="*/ 0 w 2600325"/>
              <a:gd name="connsiteY2" fmla="*/ 1950243 h 5200650"/>
              <a:gd name="connsiteX3" fmla="*/ 0 w 2600325"/>
              <a:gd name="connsiteY3" fmla="*/ 1 h 5200650"/>
              <a:gd name="connsiteX4" fmla="*/ 512594 w 2600325"/>
              <a:gd name="connsiteY4" fmla="*/ 1 h 5200650"/>
              <a:gd name="connsiteX5" fmla="*/ 512594 w 2600325"/>
              <a:gd name="connsiteY5" fmla="*/ 0 h 5200650"/>
              <a:gd name="connsiteX6" fmla="*/ 1950248 w 2600325"/>
              <a:gd name="connsiteY6" fmla="*/ 0 h 5200650"/>
              <a:gd name="connsiteX7" fmla="*/ 1950248 w 2600325"/>
              <a:gd name="connsiteY7" fmla="*/ 650080 h 5200650"/>
              <a:gd name="connsiteX8" fmla="*/ 645320 w 2600325"/>
              <a:gd name="connsiteY8" fmla="*/ 650080 h 5200650"/>
              <a:gd name="connsiteX9" fmla="*/ 645320 w 2600325"/>
              <a:gd name="connsiteY9" fmla="*/ 1950243 h 5200650"/>
              <a:gd name="connsiteX10" fmla="*/ 2599532 w 2600325"/>
              <a:gd name="connsiteY10" fmla="*/ 1950243 h 5200650"/>
              <a:gd name="connsiteX11" fmla="*/ 2599532 w 2600325"/>
              <a:gd name="connsiteY11" fmla="*/ 3898342 h 5200650"/>
              <a:gd name="connsiteX12" fmla="*/ 2600325 w 2600325"/>
              <a:gd name="connsiteY12" fmla="*/ 3898342 h 5200650"/>
              <a:gd name="connsiteX13" fmla="*/ 2600324 w 2600325"/>
              <a:gd name="connsiteY13" fmla="*/ 5200650 h 5200650"/>
              <a:gd name="connsiteX14" fmla="*/ 1950243 w 2600325"/>
              <a:gd name="connsiteY14" fmla="*/ 5200650 h 5200650"/>
              <a:gd name="connsiteX15" fmla="*/ 1950244 w 2600325"/>
              <a:gd name="connsiteY15" fmla="*/ 3900487 h 5200650"/>
              <a:gd name="connsiteX16" fmla="*/ 1300162 w 2600325"/>
              <a:gd name="connsiteY16" fmla="*/ 3900487 h 5200650"/>
              <a:gd name="connsiteX17" fmla="*/ 1300162 w 2600325"/>
              <a:gd name="connsiteY17" fmla="*/ 4550568 h 5200650"/>
              <a:gd name="connsiteX18" fmla="*/ 645318 w 2600325"/>
              <a:gd name="connsiteY18" fmla="*/ 4550568 h 5200650"/>
              <a:gd name="connsiteX19" fmla="*/ 645318 w 2600325"/>
              <a:gd name="connsiteY19" fmla="*/ 3900487 h 520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00325" h="5200650">
                <a:moveTo>
                  <a:pt x="0" y="3900487"/>
                </a:moveTo>
                <a:lnTo>
                  <a:pt x="0" y="2023270"/>
                </a:lnTo>
                <a:lnTo>
                  <a:pt x="0" y="1950243"/>
                </a:lnTo>
                <a:lnTo>
                  <a:pt x="0" y="1"/>
                </a:lnTo>
                <a:lnTo>
                  <a:pt x="512594" y="1"/>
                </a:lnTo>
                <a:lnTo>
                  <a:pt x="512594" y="0"/>
                </a:lnTo>
                <a:lnTo>
                  <a:pt x="1950248" y="0"/>
                </a:lnTo>
                <a:lnTo>
                  <a:pt x="1950248" y="650080"/>
                </a:lnTo>
                <a:lnTo>
                  <a:pt x="645320" y="650080"/>
                </a:lnTo>
                <a:lnTo>
                  <a:pt x="645320" y="1950243"/>
                </a:lnTo>
                <a:lnTo>
                  <a:pt x="2599532" y="1950243"/>
                </a:lnTo>
                <a:lnTo>
                  <a:pt x="2599532" y="3898342"/>
                </a:lnTo>
                <a:lnTo>
                  <a:pt x="2600325" y="3898342"/>
                </a:lnTo>
                <a:lnTo>
                  <a:pt x="2600324" y="5200650"/>
                </a:lnTo>
                <a:lnTo>
                  <a:pt x="1950243" y="5200650"/>
                </a:lnTo>
                <a:lnTo>
                  <a:pt x="1950244" y="3900487"/>
                </a:lnTo>
                <a:lnTo>
                  <a:pt x="1300162" y="3900487"/>
                </a:lnTo>
                <a:lnTo>
                  <a:pt x="1300162" y="4550568"/>
                </a:lnTo>
                <a:lnTo>
                  <a:pt x="645318" y="4550568"/>
                </a:lnTo>
                <a:lnTo>
                  <a:pt x="645318" y="3900487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5D1CA62-7E35-4112-B1F8-DF75466759B8}"/>
              </a:ext>
            </a:extLst>
          </p:cNvPr>
          <p:cNvSpPr/>
          <p:nvPr/>
        </p:nvSpPr>
        <p:spPr>
          <a:xfrm>
            <a:off x="3552825" y="5029198"/>
            <a:ext cx="2124075" cy="12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28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</TotalTime>
  <Words>44</Words>
  <Application>Microsoft Office PowerPoint</Application>
  <PresentationFormat>ワイド画面</PresentationFormat>
  <Paragraphs>29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図形の面積</dc:title>
  <dc:creator>colas@edu-c.local</dc:creator>
  <cp:lastModifiedBy>colas@edu-c.local</cp:lastModifiedBy>
  <cp:revision>205</cp:revision>
  <dcterms:created xsi:type="dcterms:W3CDTF">2019-12-03T00:44:33Z</dcterms:created>
  <dcterms:modified xsi:type="dcterms:W3CDTF">2020-02-27T00:03:51Z</dcterms:modified>
</cp:coreProperties>
</file>