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7" r:id="rId10"/>
    <p:sldId id="296" r:id="rId11"/>
    <p:sldId id="29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10" y="120"/>
      </p:cViewPr>
      <p:guideLst>
        <p:guide orient="horz" pos="2160"/>
        <p:guide pos="3840"/>
        <p:guide pos="39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面積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787747" y="3833583"/>
            <a:ext cx="881042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図形の面積を計算しよう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L 字 41">
            <a:extLst>
              <a:ext uri="{FF2B5EF4-FFF2-40B4-BE49-F238E27FC236}">
                <a16:creationId xmlns:a16="http://schemas.microsoft.com/office/drawing/2014/main" id="{B13076FD-035D-415D-965F-193BBC16E951}"/>
              </a:ext>
            </a:extLst>
          </p:cNvPr>
          <p:cNvSpPr/>
          <p:nvPr/>
        </p:nvSpPr>
        <p:spPr>
          <a:xfrm rot="10800000">
            <a:off x="3498848" y="1102514"/>
            <a:ext cx="5199858" cy="2600330"/>
          </a:xfrm>
          <a:prstGeom prst="corner">
            <a:avLst>
              <a:gd name="adj1" fmla="val 74969"/>
              <a:gd name="adj2" fmla="val 99970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754E8E8-1A77-48E2-A3BA-DBC7CB2AE990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1655B8C-EB05-4417-B192-66B4173F0F89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28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L 字 36">
            <a:extLst>
              <a:ext uri="{FF2B5EF4-FFF2-40B4-BE49-F238E27FC236}">
                <a16:creationId xmlns:a16="http://schemas.microsoft.com/office/drawing/2014/main" id="{1F79B71F-8249-4C6C-988D-F41CF33BBF07}"/>
              </a:ext>
            </a:extLst>
          </p:cNvPr>
          <p:cNvSpPr/>
          <p:nvPr/>
        </p:nvSpPr>
        <p:spPr>
          <a:xfrm rot="5400000">
            <a:off x="4473177" y="127397"/>
            <a:ext cx="2600326" cy="4550569"/>
          </a:xfrm>
          <a:prstGeom prst="corner">
            <a:avLst>
              <a:gd name="adj1" fmla="val 25047"/>
              <a:gd name="adj2" fmla="val 24787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AD3AC8A-420F-4141-A653-B4BDEEA41A17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44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L 字 1">
            <a:extLst>
              <a:ext uri="{FF2B5EF4-FFF2-40B4-BE49-F238E27FC236}">
                <a16:creationId xmlns:a16="http://schemas.microsoft.com/office/drawing/2014/main" id="{0D4183F8-9BBA-4B5E-8ACE-3D7BF5C4F06F}"/>
              </a:ext>
            </a:extLst>
          </p:cNvPr>
          <p:cNvSpPr/>
          <p:nvPr/>
        </p:nvSpPr>
        <p:spPr>
          <a:xfrm>
            <a:off x="3498056" y="1102519"/>
            <a:ext cx="1950244" cy="1300162"/>
          </a:xfrm>
          <a:prstGeom prst="corner">
            <a:avLst>
              <a:gd name="adj1" fmla="val 50366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962184C-3840-4539-8B08-3B57EB47F2F2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14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L 字 35">
            <a:extLst>
              <a:ext uri="{FF2B5EF4-FFF2-40B4-BE49-F238E27FC236}">
                <a16:creationId xmlns:a16="http://schemas.microsoft.com/office/drawing/2014/main" id="{958955B6-DABE-44BA-A26E-2D1E94F8C23F}"/>
              </a:ext>
            </a:extLst>
          </p:cNvPr>
          <p:cNvSpPr/>
          <p:nvPr/>
        </p:nvSpPr>
        <p:spPr>
          <a:xfrm rot="10800000">
            <a:off x="3498056" y="1102519"/>
            <a:ext cx="1950244" cy="1950244"/>
          </a:xfrm>
          <a:prstGeom prst="corner">
            <a:avLst>
              <a:gd name="adj1" fmla="val 66605"/>
              <a:gd name="adj2" fmla="val 66728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9553A7A-1F77-435A-932C-1B6942958562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5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L 字 35">
            <a:extLst>
              <a:ext uri="{FF2B5EF4-FFF2-40B4-BE49-F238E27FC236}">
                <a16:creationId xmlns:a16="http://schemas.microsoft.com/office/drawing/2014/main" id="{49042137-458E-4832-B1F7-7C09C5386720}"/>
              </a:ext>
            </a:extLst>
          </p:cNvPr>
          <p:cNvSpPr/>
          <p:nvPr/>
        </p:nvSpPr>
        <p:spPr>
          <a:xfrm rot="16200000">
            <a:off x="3823573" y="776763"/>
            <a:ext cx="2601516" cy="3253026"/>
          </a:xfrm>
          <a:prstGeom prst="corner">
            <a:avLst>
              <a:gd name="adj1" fmla="val 50091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DB9ADFB-84D2-4D1F-89F2-977143B9D3BA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DEDCC23-FF2C-4A3F-9F8B-77A96410B758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25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L 字 36">
            <a:extLst>
              <a:ext uri="{FF2B5EF4-FFF2-40B4-BE49-F238E27FC236}">
                <a16:creationId xmlns:a16="http://schemas.microsoft.com/office/drawing/2014/main" id="{D5C1DCA3-C3FA-4F9A-841C-48A6CABE7A30}"/>
              </a:ext>
            </a:extLst>
          </p:cNvPr>
          <p:cNvSpPr/>
          <p:nvPr/>
        </p:nvSpPr>
        <p:spPr>
          <a:xfrm>
            <a:off x="3497104" y="1102519"/>
            <a:ext cx="5201602" cy="2600326"/>
          </a:xfrm>
          <a:prstGeom prst="corner">
            <a:avLst>
              <a:gd name="adj1" fmla="val 50000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77222150-F2B2-4206-8D8A-0A06B00231D6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26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L 字 36">
            <a:extLst>
              <a:ext uri="{FF2B5EF4-FFF2-40B4-BE49-F238E27FC236}">
                <a16:creationId xmlns:a16="http://schemas.microsoft.com/office/drawing/2014/main" id="{825EC09A-9650-45E0-8579-90BC72DC365E}"/>
              </a:ext>
            </a:extLst>
          </p:cNvPr>
          <p:cNvSpPr/>
          <p:nvPr/>
        </p:nvSpPr>
        <p:spPr>
          <a:xfrm rot="10800000">
            <a:off x="3497100" y="1102518"/>
            <a:ext cx="3901441" cy="2600325"/>
          </a:xfrm>
          <a:prstGeom prst="corner">
            <a:avLst>
              <a:gd name="adj1" fmla="val 49969"/>
              <a:gd name="adj2" fmla="val 74951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A8FAE13-9652-4F6F-993E-4F9905A3E270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3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L 字 36">
            <a:extLst>
              <a:ext uri="{FF2B5EF4-FFF2-40B4-BE49-F238E27FC236}">
                <a16:creationId xmlns:a16="http://schemas.microsoft.com/office/drawing/2014/main" id="{648DE1B6-64D9-425A-B239-53AC2D584949}"/>
              </a:ext>
            </a:extLst>
          </p:cNvPr>
          <p:cNvSpPr/>
          <p:nvPr/>
        </p:nvSpPr>
        <p:spPr>
          <a:xfrm rot="16200000">
            <a:off x="5120961" y="126283"/>
            <a:ext cx="1954608" cy="5200891"/>
          </a:xfrm>
          <a:prstGeom prst="corner">
            <a:avLst>
              <a:gd name="adj1" fmla="val 99675"/>
              <a:gd name="adj2" fmla="val 33296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45AA543-601E-4359-9B20-E16D69FFAC2A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91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L 字 36">
            <a:extLst>
              <a:ext uri="{FF2B5EF4-FFF2-40B4-BE49-F238E27FC236}">
                <a16:creationId xmlns:a16="http://schemas.microsoft.com/office/drawing/2014/main" id="{8BC4D174-E975-46BD-B965-E7670DF11C54}"/>
              </a:ext>
            </a:extLst>
          </p:cNvPr>
          <p:cNvSpPr/>
          <p:nvPr/>
        </p:nvSpPr>
        <p:spPr>
          <a:xfrm>
            <a:off x="3498056" y="1102519"/>
            <a:ext cx="5200650" cy="1300162"/>
          </a:xfrm>
          <a:prstGeom prst="corner">
            <a:avLst>
              <a:gd name="adj1" fmla="val 50427"/>
              <a:gd name="adj2" fmla="val 249953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EEAA0EB-9B99-4235-829D-8AA0AEA16F9E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4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7BBC69D-C027-46EE-9C77-5833297CC275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L 字 41">
            <a:extLst>
              <a:ext uri="{FF2B5EF4-FFF2-40B4-BE49-F238E27FC236}">
                <a16:creationId xmlns:a16="http://schemas.microsoft.com/office/drawing/2014/main" id="{723CB08C-81F9-45C0-AD24-8B4210ABDF8B}"/>
              </a:ext>
            </a:extLst>
          </p:cNvPr>
          <p:cNvSpPr/>
          <p:nvPr/>
        </p:nvSpPr>
        <p:spPr>
          <a:xfrm rot="5400000">
            <a:off x="3823097" y="777478"/>
            <a:ext cx="1950244" cy="2600325"/>
          </a:xfrm>
          <a:prstGeom prst="corner">
            <a:avLst>
              <a:gd name="adj1" fmla="val 66605"/>
              <a:gd name="adj2" fmla="val 66728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3C5B480-10D3-4DC4-BEC5-6AEE71A055A5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0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48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図形の面積</dc:title>
  <dc:creator>colas@edu-c.local</dc:creator>
  <cp:lastModifiedBy>colas@edu-c.local</cp:lastModifiedBy>
  <cp:revision>191</cp:revision>
  <dcterms:created xsi:type="dcterms:W3CDTF">2019-12-03T00:44:33Z</dcterms:created>
  <dcterms:modified xsi:type="dcterms:W3CDTF">2020-02-26T05:55:54Z</dcterms:modified>
</cp:coreProperties>
</file>