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>
        <p:scale>
          <a:sx n="100" d="100"/>
          <a:sy n="100" d="100"/>
        </p:scale>
        <p:origin x="1188" y="684"/>
      </p:cViewPr>
      <p:guideLst>
        <p:guide orient="horz" pos="2160"/>
        <p:guide pos="3840"/>
        <p:guide pos="39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面積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394783" y="3833583"/>
            <a:ext cx="965681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長方形の面積を計算しよう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7" y="1101385"/>
            <a:ext cx="1950954" cy="260145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7BBC69D-C027-46EE-9C77-5833297CC275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C5342CF-7F81-4D3A-BFEE-02F4CC0DC7EA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0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8" y="1101386"/>
            <a:ext cx="5201358" cy="26014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32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C09F4FB-D3F8-4E9E-B81F-91C705385AB7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44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50" y="1101384"/>
            <a:ext cx="1300869" cy="26014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4122420" y="4881354"/>
            <a:ext cx="4275529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C3B9D98-70A9-425E-9BE7-5146EA4067FC}"/>
              </a:ext>
            </a:extLst>
          </p:cNvPr>
          <p:cNvSpPr/>
          <p:nvPr/>
        </p:nvSpPr>
        <p:spPr>
          <a:xfrm>
            <a:off x="4023360" y="5029198"/>
            <a:ext cx="1260000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145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50" y="1101385"/>
            <a:ext cx="1300869" cy="6464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4122420" y="4881354"/>
            <a:ext cx="4275529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0F58970-A374-4064-B928-98268C160540}"/>
              </a:ext>
            </a:extLst>
          </p:cNvPr>
          <p:cNvSpPr/>
          <p:nvPr/>
        </p:nvSpPr>
        <p:spPr>
          <a:xfrm>
            <a:off x="4023360" y="5029198"/>
            <a:ext cx="1260000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53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9" y="1101385"/>
            <a:ext cx="3251114" cy="6464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4122420" y="4881354"/>
            <a:ext cx="4275529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F5CE9F2-139B-4A6D-9417-2CF95A61C15A}"/>
              </a:ext>
            </a:extLst>
          </p:cNvPr>
          <p:cNvSpPr/>
          <p:nvPr/>
        </p:nvSpPr>
        <p:spPr>
          <a:xfrm>
            <a:off x="4023360" y="5029198"/>
            <a:ext cx="1260000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25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8" y="1101385"/>
            <a:ext cx="3901196" cy="26014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6A76B16-EFB5-449B-A70D-DF5C806013EA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26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8" y="1101386"/>
            <a:ext cx="5201358" cy="19513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57B80F1-1A4A-4E87-BA95-A8E76B75607C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3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7" y="1101385"/>
            <a:ext cx="4551277" cy="13012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7511A80-FEDC-4FF4-B091-059BA60E0977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91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7" y="1101386"/>
            <a:ext cx="2601034" cy="19513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E0ADFCD-5C8E-40A9-B593-B1D92CAFA12B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45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177E2FB3-3700-42A7-A438-630177070B9A}"/>
              </a:ext>
            </a:extLst>
          </p:cNvPr>
          <p:cNvSpPr/>
          <p:nvPr/>
        </p:nvSpPr>
        <p:spPr>
          <a:xfrm>
            <a:off x="3497347" y="1101386"/>
            <a:ext cx="1300872" cy="19513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EB5FD9A-ABC2-420B-8C0F-8691D802AC0F}"/>
              </a:ext>
            </a:extLst>
          </p:cNvPr>
          <p:cNvSpPr txBox="1"/>
          <p:nvPr/>
        </p:nvSpPr>
        <p:spPr>
          <a:xfrm>
            <a:off x="4122420" y="4881354"/>
            <a:ext cx="4275529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B015A45B-0F84-4761-A4D1-E7BA9B2B65F0}"/>
              </a:ext>
            </a:extLst>
          </p:cNvPr>
          <p:cNvSpPr/>
          <p:nvPr/>
        </p:nvSpPr>
        <p:spPr>
          <a:xfrm>
            <a:off x="4023360" y="5029198"/>
            <a:ext cx="1260000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28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1365</TotalTime>
  <Words>48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長方形の面積</dc:title>
  <dc:creator>colas@edu-c.local</dc:creator>
  <cp:lastModifiedBy>colas@edu-c.local</cp:lastModifiedBy>
  <cp:revision>179</cp:revision>
  <dcterms:created xsi:type="dcterms:W3CDTF">2019-12-03T00:44:33Z</dcterms:created>
  <dcterms:modified xsi:type="dcterms:W3CDTF">2020-02-26T01:58:15Z</dcterms:modified>
</cp:coreProperties>
</file>