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9" r:id="rId3"/>
    <p:sldId id="280" r:id="rId4"/>
    <p:sldId id="282" r:id="rId5"/>
    <p:sldId id="283" r:id="rId6"/>
    <p:sldId id="284" r:id="rId7"/>
    <p:sldId id="285" r:id="rId8"/>
    <p:sldId id="286" r:id="rId9"/>
    <p:sldId id="281" r:id="rId10"/>
    <p:sldId id="287" r:id="rId11"/>
    <p:sldId id="288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>
        <p:scale>
          <a:sx n="100" d="100"/>
          <a:sy n="100" d="100"/>
        </p:scale>
        <p:origin x="1188" y="6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428168" y="1834002"/>
            <a:ext cx="727955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帯分数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508847" y="3833583"/>
            <a:ext cx="917430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帯分数を仮分数にする！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B8B9B52-C3F1-4A3E-83F3-8CA992993357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37DBCF-34FC-4A55-B9D9-77C188BE3D6C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19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DB6411F-0B67-44B1-A3AC-9C4834B91609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236155-4ABD-439D-AE1C-FC833C806177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48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56613652-F851-4824-8F70-4E989B1A7AE6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08E02F3-58DE-47DE-9559-424A64F6643D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37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16CDD1F-58A6-40AF-BC7E-D7D0AA490A4F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9820CD2-F56B-40DE-B13C-898E44EA272F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04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E20FC0-205C-4335-835E-7DAFE503894E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0613A2F-0C08-465D-9BBA-4900785D2FD3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97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0028078-7775-454E-8B38-61A12B4D019A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36E813C-8233-4820-A478-A571FCB0C63C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39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51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452CF8E-036D-4D3B-A410-F8908A74D150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8719F3C-8D23-43FC-A075-53FF311C807E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04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27D5613-D34D-48EE-94F3-FE8950C7EB6E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0618188-ECCA-4CF5-A16C-8C05A8CC306E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237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563836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380578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353129" y="3364774"/>
            <a:ext cx="4314996" cy="130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7FC69B-6899-4C2F-9C6F-51AC99AFE366}"/>
              </a:ext>
            </a:extLst>
          </p:cNvPr>
          <p:cNvSpPr txBox="1"/>
          <p:nvPr/>
        </p:nvSpPr>
        <p:spPr>
          <a:xfrm>
            <a:off x="173200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C8950F3-301F-48F4-9700-14B4EEA057E2}"/>
              </a:ext>
            </a:extLst>
          </p:cNvPr>
          <p:cNvSpPr/>
          <p:nvPr/>
        </p:nvSpPr>
        <p:spPr>
          <a:xfrm>
            <a:off x="2265225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BDBFDE8-D47A-408B-A15C-F6D205CBF637}"/>
              </a:ext>
            </a:extLst>
          </p:cNvPr>
          <p:cNvSpPr txBox="1"/>
          <p:nvPr/>
        </p:nvSpPr>
        <p:spPr>
          <a:xfrm>
            <a:off x="2745030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537C77E-E90A-46A9-B3CE-E7246826916D}"/>
              </a:ext>
            </a:extLst>
          </p:cNvPr>
          <p:cNvSpPr txBox="1"/>
          <p:nvPr/>
        </p:nvSpPr>
        <p:spPr>
          <a:xfrm>
            <a:off x="2745030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4A8928-7045-4486-B833-91F6B2C41D50}"/>
              </a:ext>
            </a:extLst>
          </p:cNvPr>
          <p:cNvSpPr txBox="1"/>
          <p:nvPr/>
        </p:nvSpPr>
        <p:spPr>
          <a:xfrm>
            <a:off x="5442068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5525ED-7BB0-4185-8129-3C16D9108BF1}"/>
              </a:ext>
            </a:extLst>
          </p:cNvPr>
          <p:cNvSpPr/>
          <p:nvPr/>
        </p:nvSpPr>
        <p:spPr>
          <a:xfrm>
            <a:off x="7563836" y="901338"/>
            <a:ext cx="3875689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5D90B5-A98D-464F-99BD-62810796F3B2}"/>
              </a:ext>
            </a:extLst>
          </p:cNvPr>
          <p:cNvSpPr/>
          <p:nvPr/>
        </p:nvSpPr>
        <p:spPr>
          <a:xfrm>
            <a:off x="8380578" y="3614056"/>
            <a:ext cx="228742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315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8378309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8760000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8760000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A8FB137-4260-48AC-A56D-63B8E2D965FE}"/>
              </a:ext>
            </a:extLst>
          </p:cNvPr>
          <p:cNvSpPr txBox="1"/>
          <p:nvPr/>
        </p:nvSpPr>
        <p:spPr>
          <a:xfrm>
            <a:off x="325769" y="1799747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89DFD94-A488-4EE4-BEB7-635EA36B82D3}"/>
              </a:ext>
            </a:extLst>
          </p:cNvPr>
          <p:cNvSpPr/>
          <p:nvPr/>
        </p:nvSpPr>
        <p:spPr>
          <a:xfrm>
            <a:off x="2515908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59D2073-C700-415F-AAD7-C9B108496EF4}"/>
              </a:ext>
            </a:extLst>
          </p:cNvPr>
          <p:cNvSpPr txBox="1"/>
          <p:nvPr/>
        </p:nvSpPr>
        <p:spPr>
          <a:xfrm>
            <a:off x="2897599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B58AA9E-8F3C-45C9-9687-BBABDB46506C}"/>
              </a:ext>
            </a:extLst>
          </p:cNvPr>
          <p:cNvSpPr txBox="1"/>
          <p:nvPr/>
        </p:nvSpPr>
        <p:spPr>
          <a:xfrm>
            <a:off x="2897599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58E36CB-4A00-4F0C-800C-382DC60F2117}"/>
              </a:ext>
            </a:extLst>
          </p:cNvPr>
          <p:cNvSpPr txBox="1"/>
          <p:nvPr/>
        </p:nvSpPr>
        <p:spPr>
          <a:xfrm>
            <a:off x="6078895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BC59EC0-9174-4F4F-A22D-A8A59EFB0A75}"/>
              </a:ext>
            </a:extLst>
          </p:cNvPr>
          <p:cNvSpPr/>
          <p:nvPr/>
        </p:nvSpPr>
        <p:spPr>
          <a:xfrm>
            <a:off x="8760001" y="901338"/>
            <a:ext cx="22032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43E0C85-F3FD-474F-9E27-F1CFC2451D94}"/>
              </a:ext>
            </a:extLst>
          </p:cNvPr>
          <p:cNvSpPr/>
          <p:nvPr/>
        </p:nvSpPr>
        <p:spPr>
          <a:xfrm>
            <a:off x="8760001" y="3614056"/>
            <a:ext cx="22032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35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1308</TotalTime>
  <Words>70</Words>
  <Application>Microsoft Office PowerPoint</Application>
  <PresentationFormat>ワイド画面</PresentationFormat>
  <Paragraphs>62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 帯→仮</dc:title>
  <dc:creator>colas@edu-c.local</dc:creator>
  <cp:lastModifiedBy>colas@edu-c.local</cp:lastModifiedBy>
  <cp:revision>186</cp:revision>
  <dcterms:created xsi:type="dcterms:W3CDTF">2019-12-03T00:44:33Z</dcterms:created>
  <dcterms:modified xsi:type="dcterms:W3CDTF">2020-02-21T06:01:20Z</dcterms:modified>
</cp:coreProperties>
</file>