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428168" y="1834002"/>
            <a:ext cx="727955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帯分数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508847" y="3833583"/>
            <a:ext cx="917430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帯分数を仮分数にする！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0967C4-6CBB-4D96-A735-ABA746EBFA13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5CD9702-48B2-4DAD-AEF6-416D83BC2651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4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69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E5A8FBE-E65A-4DB3-B965-9F644F4B99C8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727FA8B-65FD-4EFA-A15C-5DE52FD897A2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62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52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5049B9F-F7DF-4116-8AF1-36CD2DFD8C07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C30A1D9-4794-4CCE-9841-AF1D3885AAAB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37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564F16A-AC4E-4637-AE75-30B0C1BDC67F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84953A9-842C-470A-A5CF-40E3E78183F4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04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29C948-A4B3-43DB-89B6-C1B7833EC4EE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9E17275-3849-4C75-9B86-309D8B5C0D82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7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76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111528-B8D5-45F9-9BE4-C92AA23C91E5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73DB01D-AC32-4921-83E4-CCDA39AE2379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1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2BF0615-8FD1-403A-9D23-67D75844C9C3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9AD3443-0D58-4ED2-97F7-6FD9B9432A9E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67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E4C78F4-0B67-4D27-845A-FE6F7E64448D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BEF4517-646A-472E-A1C7-E2DE24FB892E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62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36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7D3F6C2-F866-4DED-BB84-BE8FB98529D0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5905702-CCFA-4D95-9BAE-4DD023049D1B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50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55EBDE0-AD39-432A-8C70-485CF23BECDB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41F6226-23B7-4800-A010-FC6894A021E6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87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</TotalTime>
  <Words>70</Words>
  <Application>Microsoft Office PowerPoint</Application>
  <PresentationFormat>ワイド画面</PresentationFormat>
  <Paragraphs>62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 帯→仮</dc:title>
  <dc:creator>colas@edu-c.local</dc:creator>
  <cp:lastModifiedBy>colas@edu-c.local</cp:lastModifiedBy>
  <cp:revision>181</cp:revision>
  <dcterms:created xsi:type="dcterms:W3CDTF">2019-12-03T00:44:33Z</dcterms:created>
  <dcterms:modified xsi:type="dcterms:W3CDTF">2020-02-21T06:16:50Z</dcterms:modified>
</cp:coreProperties>
</file>